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22" r:id="rId2"/>
    <p:sldId id="321" r:id="rId3"/>
    <p:sldId id="299" r:id="rId4"/>
    <p:sldId id="312" r:id="rId5"/>
    <p:sldId id="301" r:id="rId6"/>
    <p:sldId id="302" r:id="rId7"/>
    <p:sldId id="304" r:id="rId8"/>
    <p:sldId id="307" r:id="rId9"/>
    <p:sldId id="324" r:id="rId10"/>
    <p:sldId id="323" r:id="rId11"/>
    <p:sldId id="308" r:id="rId12"/>
    <p:sldId id="309" r:id="rId13"/>
    <p:sldId id="31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56BA8-511A-4627-8474-D861D48DC2CD}" v="2" dt="2025-11-06T14:41:06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57" autoAdjust="0"/>
  </p:normalViewPr>
  <p:slideViewPr>
    <p:cSldViewPr snapToGrid="0">
      <p:cViewPr varScale="1">
        <p:scale>
          <a:sx n="68" d="100"/>
          <a:sy n="68" d="100"/>
        </p:scale>
        <p:origin x="92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814B7656-DACC-4A72-8AB8-857B13CC6348}"/>
    <pc:docChg chg="modSld">
      <pc:chgData name="Chester Swearingen" userId="977ae37b-6496-4371-994e-dc977374d4f1" providerId="ADAL" clId="{814B7656-DACC-4A72-8AB8-857B13CC6348}" dt="2025-11-06T14:41:09.063" v="3" actId="1076"/>
      <pc:docMkLst>
        <pc:docMk/>
      </pc:docMkLst>
      <pc:sldChg chg="modSp mod">
        <pc:chgData name="Chester Swearingen" userId="977ae37b-6496-4371-994e-dc977374d4f1" providerId="ADAL" clId="{814B7656-DACC-4A72-8AB8-857B13CC6348}" dt="2025-11-06T14:41:09.063" v="3" actId="1076"/>
        <pc:sldMkLst>
          <pc:docMk/>
          <pc:sldMk cId="2617284945" sldId="321"/>
        </pc:sldMkLst>
        <pc:picChg chg="mod">
          <ac:chgData name="Chester Swearingen" userId="977ae37b-6496-4371-994e-dc977374d4f1" providerId="ADAL" clId="{814B7656-DACC-4A72-8AB8-857B13CC6348}" dt="2025-11-06T14:41:09.063" v="3" actId="1076"/>
          <ac:picMkLst>
            <pc:docMk/>
            <pc:sldMk cId="2617284945" sldId="321"/>
            <ac:picMk id="13" creationId="{FAEB916A-68A8-4A30-A2B8-CEC392013B0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BEEB2-C9CE-48D1-BF5B-82F40890A00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097FE-47BC-4632-9E0E-CCAF6689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30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097FE-47BC-4632-9E0E-CCAF668997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63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FB27-BC66-4A80-B93C-314A4D039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088BB4-8CC4-470C-BF61-625BC66C0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C5709-F7DA-420A-B786-5EF643E8E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0AA4D-EBD1-4C30-81CE-64EF7E405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D59BB-3EB8-4844-A6EF-4ACC27CD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4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77C86-707E-4D95-BC15-3C704F28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F459-227E-4DCA-BD38-B2DD46DB9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6A08D-4E10-49F0-8EDC-10F53C06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D0D0-CE3E-4931-BA94-9ABB9F9EA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3511B-C4B8-42EB-8765-1A053C70C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6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37868-E6F7-4BB1-8402-8EDECF49F1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846F5-E476-4F8E-8021-C08FAD229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D9C42-9309-4937-A7CF-612D4173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15129-FB1F-4146-8E07-91CEB1D8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31496-41BD-4268-BDBA-F94F0703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7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D91F7-53B0-4317-9A6B-33E28CC4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73BA6-5287-4AFA-9423-1CF0271E0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66545-06D5-4B3D-9DF5-6277F387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4244E-5495-4775-AC13-B82E0A9D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46FEA-F7D7-46E3-B343-546F077C5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8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B3B9-B7BF-4D0C-8041-9547A56C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FF6A0-4E51-4F26-9F9A-9C6670402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65CDC-3D25-4F96-BE38-EF455A9C8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5A7F6-F4C0-4F94-8997-38C4DCB84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BEAA5-5807-4EE8-8813-B523A38B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5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B030-1963-434D-8F92-96FE49809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C0C83-D825-4665-A23A-8E8944896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814A2-5326-4E34-B7C9-C773D0A3D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8FD8C-1B53-4AAA-A625-B40F1485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7CD25-0F5B-46EB-B880-39ACBC57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ED28F-FA1E-4E1E-91F2-069F55BC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4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C6162-F9B7-432F-B007-A0532546B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B914-5E5C-445C-86F1-1A738E433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211E6-7B2C-46CF-B2FD-0E1F9D7C7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0EF4C3-7687-4C52-A9FE-44EA1EEC28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73A5D-C30E-4BDA-A320-0DBA81C18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582EF-9524-45CD-A7AB-57D1AF52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EFB719-CD4A-4126-9C78-CC0AE9DAB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D932E3-0D98-4E5D-BEB9-A65403ED0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2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F92C-7613-4247-96E6-47B79B0EA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1893D5-84D8-4A59-914C-A5B90837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C3C4D-FF25-44F7-9E33-2704125C9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9441D8-53C3-4710-B829-229B30B0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4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6F3EB-6192-480D-A74F-DCE8F514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BE079E-BECC-4592-923C-6457E9046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CBC7D-B418-4815-B831-7E5C0FEC2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1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FFD8-281B-4C78-A4FF-C9A950D1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E8CA4-B138-415C-94F8-275F0ECC4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D6CF3-18BC-4DF9-A72C-6872C5625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1C62F-0176-4DE6-98FA-E9B79919B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392DC-33AD-47BD-9345-F874FD06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BB7C7-3482-4453-ADF6-9AA23CC81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9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9FEE3-9C49-437D-8A10-060000E76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6932AF-CD8E-4545-8861-E7D9BED65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CE40FD-D165-4C20-A68F-6805A984F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43BAD-A794-4D61-BC4F-52AB2D74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B605E-8F51-4E20-B08B-8466F8F7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6CE11-475B-4A0D-BC81-6A2F7CFB8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3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9E9665-B3A8-4AFE-9C0A-8AC157451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E0BCC-8B34-48B8-B752-0C3D90B7E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3B9E1-E97F-4D95-8B07-1BE8AC4A3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496C4-DFF1-49CF-A5CD-F14004EB27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F18B-1860-47E1-B548-E1A35345F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2E3FF-06F6-481D-AEC9-1EF6484F2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9921D-0C6E-44A0-BD76-7E006680F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6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88098-B459-0899-8FEE-CFB91F8E5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7753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Protecting My Mind</a:t>
            </a:r>
          </a:p>
        </p:txBody>
      </p:sp>
    </p:spTree>
    <p:extLst>
      <p:ext uri="{BB962C8B-B14F-4D97-AF65-F5344CB8AC3E}">
        <p14:creationId xmlns:p14="http://schemas.microsoft.com/office/powerpoint/2010/main" val="227009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063823-49F8-B2CE-3928-896DC9019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47FC3E-9540-06D8-B2B3-A1BD996421B9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7413A6-3DD4-1345-CE21-2C6E7439471A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FB3271-1ABC-B2A2-D458-6311080727DE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6ACBF43-B194-9EE4-D0F8-4549B73519A9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B9E345-BE1E-E3E0-D8F3-B69509218987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2D8B92C-6C39-9DE9-F43A-2F552A605DBA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0170C-21CE-CD26-2260-9E4BC8F12191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D1F5A18-6E94-9404-7F0D-D484981709F8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FEE70C0-A198-2747-9547-B3153A15D0C2}"/>
              </a:ext>
            </a:extLst>
          </p:cNvPr>
          <p:cNvSpPr txBox="1"/>
          <p:nvPr/>
        </p:nvSpPr>
        <p:spPr>
          <a:xfrm>
            <a:off x="3747322" y="2574213"/>
            <a:ext cx="4608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The Devil’s Poo</a:t>
            </a: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9A371A5-2144-C403-0C28-1D25A21E8081}"/>
              </a:ext>
            </a:extLst>
          </p:cNvPr>
          <p:cNvCxnSpPr>
            <a:cxnSpLocks/>
          </p:cNvCxnSpPr>
          <p:nvPr/>
        </p:nvCxnSpPr>
        <p:spPr>
          <a:xfrm flipV="1">
            <a:off x="6858000" y="4292082"/>
            <a:ext cx="158620" cy="1577844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03D2DA-90EF-EBDB-A997-51C9BB1271F5}"/>
              </a:ext>
            </a:extLst>
          </p:cNvPr>
          <p:cNvCxnSpPr>
            <a:cxnSpLocks/>
          </p:cNvCxnSpPr>
          <p:nvPr/>
        </p:nvCxnSpPr>
        <p:spPr>
          <a:xfrm flipH="1" flipV="1">
            <a:off x="6027576" y="4394718"/>
            <a:ext cx="597159" cy="1475208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523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A0FF88-DF89-4416-84A7-32BA7444024F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552D415-C15C-4476-9F9B-32614245DD56}"/>
              </a:ext>
            </a:extLst>
          </p:cNvPr>
          <p:cNvSpPr txBox="1"/>
          <p:nvPr/>
        </p:nvSpPr>
        <p:spPr>
          <a:xfrm>
            <a:off x="2382043" y="2494444"/>
            <a:ext cx="73690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“And do not give the devil a foothold.”  —</a:t>
            </a:r>
            <a:r>
              <a:rPr lang="en-US" sz="36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Ephesians 4:27</a:t>
            </a:r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1907323-06AD-FD46-7234-A9ADFD2C1389}"/>
              </a:ext>
            </a:extLst>
          </p:cNvPr>
          <p:cNvCxnSpPr>
            <a:cxnSpLocks/>
          </p:cNvCxnSpPr>
          <p:nvPr/>
        </p:nvCxnSpPr>
        <p:spPr>
          <a:xfrm flipH="1" flipV="1">
            <a:off x="5980475" y="4432870"/>
            <a:ext cx="625643" cy="1437056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E0D39F5-A124-B5C9-11C0-AC04B72C6FAB}"/>
              </a:ext>
            </a:extLst>
          </p:cNvPr>
          <p:cNvCxnSpPr>
            <a:cxnSpLocks/>
          </p:cNvCxnSpPr>
          <p:nvPr/>
        </p:nvCxnSpPr>
        <p:spPr>
          <a:xfrm flipV="1">
            <a:off x="6865372" y="4231091"/>
            <a:ext cx="165388" cy="1565710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51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A0FF88-DF89-4416-84A7-32BA7444024F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E8A24C7-A90E-4703-BC11-6B2B218FEBEE}"/>
              </a:ext>
            </a:extLst>
          </p:cNvPr>
          <p:cNvSpPr txBox="1"/>
          <p:nvPr/>
        </p:nvSpPr>
        <p:spPr>
          <a:xfrm>
            <a:off x="2386052" y="2460824"/>
            <a:ext cx="73690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“A person without self-control is like a city with broken-down walls.”</a:t>
            </a:r>
          </a:p>
          <a:p>
            <a:r>
              <a:rPr lang="en-US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—Proverbs 25:28</a:t>
            </a:r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EC276AC-7BB9-32C8-9FC2-F315758BF9C4}"/>
              </a:ext>
            </a:extLst>
          </p:cNvPr>
          <p:cNvCxnSpPr>
            <a:cxnSpLocks/>
          </p:cNvCxnSpPr>
          <p:nvPr/>
        </p:nvCxnSpPr>
        <p:spPr>
          <a:xfrm flipH="1" flipV="1">
            <a:off x="5976867" y="4451752"/>
            <a:ext cx="629251" cy="1408382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88D837C-01CB-D0F0-B2C6-C6BCCE51CB29}"/>
              </a:ext>
            </a:extLst>
          </p:cNvPr>
          <p:cNvCxnSpPr>
            <a:cxnSpLocks/>
          </p:cNvCxnSpPr>
          <p:nvPr/>
        </p:nvCxnSpPr>
        <p:spPr>
          <a:xfrm flipV="1">
            <a:off x="6843369" y="4308720"/>
            <a:ext cx="134859" cy="1561206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854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A0FF88-DF89-4416-84A7-32BA7444024F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CE9B221-616F-42C5-9C7C-173D7E1CF6CD}"/>
              </a:ext>
            </a:extLst>
          </p:cNvPr>
          <p:cNvSpPr txBox="1"/>
          <p:nvPr/>
        </p:nvSpPr>
        <p:spPr>
          <a:xfrm rot="1083433">
            <a:off x="7252596" y="2616459"/>
            <a:ext cx="2436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Bad Habits</a:t>
            </a:r>
            <a:endParaRPr lang="en-US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C98964-25BE-4CEB-A83E-E3A41E1DF124}"/>
              </a:ext>
            </a:extLst>
          </p:cNvPr>
          <p:cNvSpPr txBox="1"/>
          <p:nvPr/>
        </p:nvSpPr>
        <p:spPr>
          <a:xfrm rot="348319">
            <a:off x="2197221" y="3712810"/>
            <a:ext cx="1451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Anger</a:t>
            </a:r>
            <a:endParaRPr lang="en-US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2A4BAE-8479-4CEB-8D95-EA366B3D6832}"/>
              </a:ext>
            </a:extLst>
          </p:cNvPr>
          <p:cNvSpPr txBox="1"/>
          <p:nvPr/>
        </p:nvSpPr>
        <p:spPr>
          <a:xfrm rot="20600463">
            <a:off x="4102550" y="3548990"/>
            <a:ext cx="1942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Jealousy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335EEF-C194-4BA2-9A8F-EEDA20EFBE43}"/>
              </a:ext>
            </a:extLst>
          </p:cNvPr>
          <p:cNvSpPr txBox="1"/>
          <p:nvPr/>
        </p:nvSpPr>
        <p:spPr>
          <a:xfrm rot="241375">
            <a:off x="5192732" y="2885784"/>
            <a:ext cx="3117330" cy="785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800"/>
              </a:lnSpc>
            </a:pPr>
            <a:r>
              <a:rPr lang="en-US" sz="4000" dirty="0">
                <a:solidFill>
                  <a:schemeClr val="bg1"/>
                </a:solidFill>
              </a:rPr>
              <a:t>Unforgiveness</a:t>
            </a:r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65C7C5-F57F-4304-B097-DF77DBE10AF9}"/>
              </a:ext>
            </a:extLst>
          </p:cNvPr>
          <p:cNvSpPr txBox="1"/>
          <p:nvPr/>
        </p:nvSpPr>
        <p:spPr>
          <a:xfrm rot="21029158">
            <a:off x="2172497" y="4319176"/>
            <a:ext cx="3807640" cy="708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en-US" sz="4000" dirty="0">
                <a:solidFill>
                  <a:schemeClr val="bg1"/>
                </a:solidFill>
              </a:rPr>
              <a:t>Bad Attitude</a:t>
            </a:r>
            <a:endParaRPr lang="en-US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0B6697F-5B0A-42EE-8C40-98D8CC398A19}"/>
              </a:ext>
            </a:extLst>
          </p:cNvPr>
          <p:cNvSpPr txBox="1"/>
          <p:nvPr/>
        </p:nvSpPr>
        <p:spPr>
          <a:xfrm rot="428256">
            <a:off x="8983540" y="3434036"/>
            <a:ext cx="1148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Fear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0A4319-DF1E-4E66-B82E-D65E8EAB8CE8}"/>
              </a:ext>
            </a:extLst>
          </p:cNvPr>
          <p:cNvSpPr txBox="1"/>
          <p:nvPr/>
        </p:nvSpPr>
        <p:spPr>
          <a:xfrm rot="20810205">
            <a:off x="5970658" y="1716160"/>
            <a:ext cx="2996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Believing Lies</a:t>
            </a:r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4CF8C9-F963-4B20-9C49-CCD770A9C719}"/>
              </a:ext>
            </a:extLst>
          </p:cNvPr>
          <p:cNvSpPr txBox="1"/>
          <p:nvPr/>
        </p:nvSpPr>
        <p:spPr>
          <a:xfrm rot="19642012">
            <a:off x="8809194" y="2094003"/>
            <a:ext cx="136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Pride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A5CA8A-5D71-4BD1-8384-B0F7D9FF5DA2}"/>
              </a:ext>
            </a:extLst>
          </p:cNvPr>
          <p:cNvSpPr txBox="1"/>
          <p:nvPr/>
        </p:nvSpPr>
        <p:spPr>
          <a:xfrm rot="20069015">
            <a:off x="2679201" y="3034280"/>
            <a:ext cx="1441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Lying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7210AC7-DA99-4537-B4AA-3C2E1EC0FBCE}"/>
              </a:ext>
            </a:extLst>
          </p:cNvPr>
          <p:cNvSpPr txBox="1"/>
          <p:nvPr/>
        </p:nvSpPr>
        <p:spPr>
          <a:xfrm rot="20502782">
            <a:off x="8483766" y="4477179"/>
            <a:ext cx="1813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dirty="0">
                <a:solidFill>
                  <a:schemeClr val="bg1"/>
                </a:solidFill>
              </a:rPr>
              <a:t>Hatred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B3FB05C-E97D-4517-A98F-8146A6C028A7}"/>
              </a:ext>
            </a:extLst>
          </p:cNvPr>
          <p:cNvSpPr txBox="1"/>
          <p:nvPr/>
        </p:nvSpPr>
        <p:spPr>
          <a:xfrm rot="812989">
            <a:off x="6795446" y="3804993"/>
            <a:ext cx="25377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u="sng" dirty="0">
                <a:solidFill>
                  <a:schemeClr val="bg1"/>
                </a:solidFill>
              </a:rPr>
              <a:t>Selfishness</a:t>
            </a:r>
            <a:endParaRPr lang="en-US" sz="1000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A92E22-223C-5F54-8D82-0E17C9641335}"/>
              </a:ext>
            </a:extLst>
          </p:cNvPr>
          <p:cNvSpPr txBox="1"/>
          <p:nvPr/>
        </p:nvSpPr>
        <p:spPr>
          <a:xfrm rot="926244">
            <a:off x="2263034" y="1813010"/>
            <a:ext cx="34398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People’s Words and Actions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02C5C74-30B2-119C-4A31-C061830D407B}"/>
              </a:ext>
            </a:extLst>
          </p:cNvPr>
          <p:cNvCxnSpPr>
            <a:cxnSpLocks/>
          </p:cNvCxnSpPr>
          <p:nvPr/>
        </p:nvCxnSpPr>
        <p:spPr>
          <a:xfrm flipV="1">
            <a:off x="6855360" y="4317093"/>
            <a:ext cx="146983" cy="155283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F521675-C9D9-9410-2FA6-D61ADA7DEE21}"/>
              </a:ext>
            </a:extLst>
          </p:cNvPr>
          <p:cNvCxnSpPr>
            <a:cxnSpLocks/>
          </p:cNvCxnSpPr>
          <p:nvPr/>
        </p:nvCxnSpPr>
        <p:spPr>
          <a:xfrm flipH="1" flipV="1">
            <a:off x="6012517" y="4404049"/>
            <a:ext cx="612218" cy="1465877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4" grpId="0"/>
      <p:bldP spid="25" grpId="0"/>
      <p:bldP spid="29" grpId="0"/>
      <p:bldP spid="30" grpId="0"/>
      <p:bldP spid="33" grpId="0"/>
      <p:bldP spid="35" grpId="0"/>
      <p:bldP spid="37" grpId="0"/>
      <p:bldP spid="3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4628644" y="54517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AEB916A-68A8-4A30-A2B8-CEC392013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5074" y="2169792"/>
            <a:ext cx="2515871" cy="311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8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4628644" y="54517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64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4628644" y="5608485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71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4419638" y="5660737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22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3931958" y="5660737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71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73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AC86D-AF88-4E5D-AF1E-7E68EDE04E5C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6E7166-62E5-4E7D-AB17-F4D80890A3F2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22E09A-9773-45E0-8CC9-D651BCEB687A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340D03-8BEA-454D-8C28-52F2C6A2EE28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780F7-86A0-427F-9EA0-C0627CE75B30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C5E455-F5C8-4520-AEAF-97BC942D1612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2566C99-599B-42C2-935D-4D1759D941D6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A0FF88-DF89-4416-84A7-32BA7444024F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120A449-2A59-6678-C230-A0B43047B6AD}"/>
              </a:ext>
            </a:extLst>
          </p:cNvPr>
          <p:cNvSpPr txBox="1"/>
          <p:nvPr/>
        </p:nvSpPr>
        <p:spPr>
          <a:xfrm>
            <a:off x="3747322" y="2574213"/>
            <a:ext cx="4608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The Devil’s Poo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12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A5B324-DCF7-318D-AF48-DB380821A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3EB49B-B79B-07B5-691A-1B492B486447}"/>
              </a:ext>
            </a:extLst>
          </p:cNvPr>
          <p:cNvCxnSpPr/>
          <p:nvPr/>
        </p:nvCxnSpPr>
        <p:spPr>
          <a:xfrm>
            <a:off x="1819275" y="1447800"/>
            <a:ext cx="85344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0E2227-CA72-09F8-4414-614F3F6C02AB}"/>
              </a:ext>
            </a:extLst>
          </p:cNvPr>
          <p:cNvCxnSpPr>
            <a:cxnSpLocks/>
          </p:cNvCxnSpPr>
          <p:nvPr/>
        </p:nvCxnSpPr>
        <p:spPr>
          <a:xfrm>
            <a:off x="1789723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F429CB-B8DE-C0BD-57CD-012E68874424}"/>
              </a:ext>
            </a:extLst>
          </p:cNvPr>
          <p:cNvCxnSpPr>
            <a:cxnSpLocks/>
          </p:cNvCxnSpPr>
          <p:nvPr/>
        </p:nvCxnSpPr>
        <p:spPr>
          <a:xfrm flipV="1">
            <a:off x="1819275" y="1447800"/>
            <a:ext cx="38100" cy="3983831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6739DE-F424-EB1F-2EFC-E927E3C81BF4}"/>
              </a:ext>
            </a:extLst>
          </p:cNvPr>
          <p:cNvCxnSpPr>
            <a:cxnSpLocks/>
          </p:cNvCxnSpPr>
          <p:nvPr/>
        </p:nvCxnSpPr>
        <p:spPr>
          <a:xfrm flipV="1">
            <a:off x="10283750" y="1426369"/>
            <a:ext cx="26992" cy="40253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3405A3-93E6-F7FD-AB39-9593841E9423}"/>
              </a:ext>
            </a:extLst>
          </p:cNvPr>
          <p:cNvCxnSpPr>
            <a:cxnSpLocks/>
          </p:cNvCxnSpPr>
          <p:nvPr/>
        </p:nvCxnSpPr>
        <p:spPr>
          <a:xfrm>
            <a:off x="7471821" y="5431631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42609EF-8996-36B3-7B9E-3BF7F8776DF9}"/>
              </a:ext>
            </a:extLst>
          </p:cNvPr>
          <p:cNvCxnSpPr>
            <a:cxnSpLocks/>
          </p:cNvCxnSpPr>
          <p:nvPr/>
        </p:nvCxnSpPr>
        <p:spPr>
          <a:xfrm>
            <a:off x="2991432" y="5686863"/>
            <a:ext cx="283892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97C76D1-3F42-F7D1-6DCF-E6815A5137DF}"/>
              </a:ext>
            </a:extLst>
          </p:cNvPr>
          <p:cNvCxnSpPr>
            <a:cxnSpLocks/>
          </p:cNvCxnSpPr>
          <p:nvPr/>
        </p:nvCxnSpPr>
        <p:spPr>
          <a:xfrm>
            <a:off x="4881307" y="7514910"/>
            <a:ext cx="283892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0CE60DE-3E22-2950-BC9D-5AED809988C0}"/>
              </a:ext>
            </a:extLst>
          </p:cNvPr>
          <p:cNvCxnSpPr/>
          <p:nvPr/>
        </p:nvCxnSpPr>
        <p:spPr>
          <a:xfrm flipH="1" flipV="1">
            <a:off x="5110364" y="4950473"/>
            <a:ext cx="1251285" cy="919453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DDBB084-5F68-0574-239A-C271E9294CEA}"/>
              </a:ext>
            </a:extLst>
          </p:cNvPr>
          <p:cNvSpPr txBox="1"/>
          <p:nvPr/>
        </p:nvSpPr>
        <p:spPr>
          <a:xfrm>
            <a:off x="3747322" y="2574213"/>
            <a:ext cx="4608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The Devil’s Poo</a:t>
            </a: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6DA81C8-B406-6D7C-0924-59CCAD8C4E5A}"/>
              </a:ext>
            </a:extLst>
          </p:cNvPr>
          <p:cNvCxnSpPr>
            <a:cxnSpLocks/>
          </p:cNvCxnSpPr>
          <p:nvPr/>
        </p:nvCxnSpPr>
        <p:spPr>
          <a:xfrm flipH="1" flipV="1">
            <a:off x="5961282" y="4406136"/>
            <a:ext cx="647109" cy="1463790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689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61</Words>
  <Application>Microsoft Office PowerPoint</Application>
  <PresentationFormat>Widescreen</PresentationFormat>
  <Paragraphs>20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Protecting My Mind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Chester Swearingen</dc:creator>
  <cp:lastModifiedBy>Chester Swearingen</cp:lastModifiedBy>
  <cp:revision>9</cp:revision>
  <dcterms:created xsi:type="dcterms:W3CDTF">2020-09-28T21:47:40Z</dcterms:created>
  <dcterms:modified xsi:type="dcterms:W3CDTF">2025-11-06T14:41:13Z</dcterms:modified>
</cp:coreProperties>
</file>