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2" r:id="rId2"/>
    <p:sldId id="321" r:id="rId3"/>
    <p:sldId id="299" r:id="rId4"/>
    <p:sldId id="312" r:id="rId5"/>
    <p:sldId id="301" r:id="rId6"/>
    <p:sldId id="302" r:id="rId7"/>
    <p:sldId id="304" r:id="rId8"/>
    <p:sldId id="307" r:id="rId9"/>
    <p:sldId id="324" r:id="rId10"/>
    <p:sldId id="323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4EDF8-AA13-4F04-9A82-0E024C08CE04}" v="2" dt="2025-11-06T14:48:04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32" y="-222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er Swearingen" userId="977ae37b-6496-4371-994e-dc977374d4f1" providerId="ADAL" clId="{814B7656-DACC-4A72-8AB8-857B13CC6348}"/>
    <pc:docChg chg="modSld">
      <pc:chgData name="Chester Swearingen" userId="977ae37b-6496-4371-994e-dc977374d4f1" providerId="ADAL" clId="{814B7656-DACC-4A72-8AB8-857B13CC6348}" dt="2025-11-06T14:48:04.542" v="1" actId="14826"/>
      <pc:docMkLst>
        <pc:docMk/>
      </pc:docMkLst>
      <pc:sldChg chg="modSp">
        <pc:chgData name="Chester Swearingen" userId="977ae37b-6496-4371-994e-dc977374d4f1" providerId="ADAL" clId="{814B7656-DACC-4A72-8AB8-857B13CC6348}" dt="2025-11-06T14:48:04.542" v="1" actId="14826"/>
        <pc:sldMkLst>
          <pc:docMk/>
          <pc:sldMk cId="2617284945" sldId="321"/>
        </pc:sldMkLst>
        <pc:picChg chg="mod">
          <ac:chgData name="Chester Swearingen" userId="977ae37b-6496-4371-994e-dc977374d4f1" providerId="ADAL" clId="{814B7656-DACC-4A72-8AB8-857B13CC6348}" dt="2025-11-06T14:48:04.542" v="1" actId="14826"/>
          <ac:picMkLst>
            <pc:docMk/>
            <pc:sldMk cId="2617284945" sldId="321"/>
            <ac:picMk id="13" creationId="{FAEB916A-68A8-4A30-A2B8-CEC392013B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BEEB2-C9CE-48D1-BF5B-82F40890A0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97FE-47BC-4632-9E0E-CCAF6689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3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097FE-47BC-4632-9E0E-CCAF66899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FB27-BC66-4A80-B93C-314A4D039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88BB4-8CC4-470C-BF61-625BC66C0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5709-F7DA-420A-B786-5EF643E8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AA4D-EBD1-4C30-81CE-64EF7E40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D59BB-3EB8-4844-A6EF-4ACC27CD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7C86-707E-4D95-BC15-3C704F28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BF459-227E-4DCA-BD38-B2DD46DB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A08D-4E10-49F0-8EDC-10F53C06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D0D0-CE3E-4931-BA94-9ABB9F9E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511B-C4B8-42EB-8765-1A053C70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37868-E6F7-4BB1-8402-8EDECF49F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846F5-E476-4F8E-8021-C08FAD229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9C42-9309-4937-A7CF-612D4173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15129-FB1F-4146-8E07-91CEB1D8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31496-41BD-4268-BDBA-F94F0703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91F7-53B0-4317-9A6B-33E28CC4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73BA6-5287-4AFA-9423-1CF0271E0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6545-06D5-4B3D-9DF5-6277F387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244E-5495-4775-AC13-B82E0A9D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6FEA-F7D7-46E3-B343-546F077C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8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3B9-B7BF-4D0C-8041-9547A56C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FF6A0-4E51-4F26-9F9A-9C667040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5CDC-3D25-4F96-BE38-EF455A9C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A7F6-F4C0-4F94-8997-38C4DCB8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EAA5-5807-4EE8-8813-B523A38B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B030-1963-434D-8F92-96FE4980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0C83-D825-4665-A23A-8E8944896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814A2-5326-4E34-B7C9-C773D0A3D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8FD8C-1B53-4AAA-A625-B40F1485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7CD25-0F5B-46EB-B880-39ACBC57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D28F-FA1E-4E1E-91F2-069F55BC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6162-F9B7-432F-B007-A053254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B914-5E5C-445C-86F1-1A738E433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211E6-7B2C-46CF-B2FD-0E1F9D7C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EF4C3-7687-4C52-A9FE-44EA1EEC2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73A5D-C30E-4BDA-A320-0DBA81C18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582EF-9524-45CD-A7AB-57D1AF52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FB719-CD4A-4126-9C78-CC0AE9DA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932E3-0D98-4E5D-BEB9-A65403ED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2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F92C-7613-4247-96E6-47B79B0E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893D5-84D8-4A59-914C-A5B90837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C3C4D-FF25-44F7-9E33-2704125C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441D8-53C3-4710-B829-229B30B0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6F3EB-6192-480D-A74F-DCE8F514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E079E-BECC-4592-923C-6457E904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CBC7D-B418-4815-B831-7E5C0FEC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FFD8-281B-4C78-A4FF-C9A950D1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8CA4-B138-415C-94F8-275F0ECC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D6CF3-18BC-4DF9-A72C-6872C5625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1C62F-0176-4DE6-98FA-E9B79919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92DC-33AD-47BD-9345-F874FD06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BB7C7-3482-4453-ADF6-9AA23CC8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FEE3-9C49-437D-8A10-060000E7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932AF-CD8E-4545-8861-E7D9BED65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E40FD-D165-4C20-A68F-6805A984F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43BAD-A794-4D61-BC4F-52AB2D74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B605E-8F51-4E20-B08B-8466F8F7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6CE11-475B-4A0D-BC81-6A2F7CFB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E9665-B3A8-4AFE-9C0A-8AC15745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E0BCC-8B34-48B8-B752-0C3D90B7E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B9E1-E97F-4D95-8B07-1BE8AC4A3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DF18B-1860-47E1-B548-E1A35345F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2E3FF-06F6-481D-AEC9-1EF6484F2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8098-B459-0899-8FEE-CFB91F8E5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775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Protecting My Mind</a:t>
            </a:r>
          </a:p>
        </p:txBody>
      </p:sp>
    </p:spTree>
    <p:extLst>
      <p:ext uri="{BB962C8B-B14F-4D97-AF65-F5344CB8AC3E}">
        <p14:creationId xmlns:p14="http://schemas.microsoft.com/office/powerpoint/2010/main" val="22700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63823-49F8-B2CE-3928-896DC9019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47FC3E-9540-06D8-B2B3-A1BD996421B9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7413A6-3DD4-1345-CE21-2C6E7439471A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FB3271-1ABC-B2A2-D458-6311080727DE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ACBF43-B194-9EE4-D0F8-4549B73519A9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B9E345-BE1E-E3E0-D8F3-B69509218987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D8B92C-6C39-9DE9-F43A-2F552A605DBA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C0170C-21CE-CD26-2260-9E4BC8F12191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1F5A18-6E94-9404-7F0D-D484981709F8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EE70C0-A198-2747-9547-B3153A15D0C2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A371A5-2144-C403-0C28-1D25A21E8081}"/>
              </a:ext>
            </a:extLst>
          </p:cNvPr>
          <p:cNvCxnSpPr>
            <a:cxnSpLocks/>
          </p:cNvCxnSpPr>
          <p:nvPr/>
        </p:nvCxnSpPr>
        <p:spPr>
          <a:xfrm flipV="1">
            <a:off x="6858000" y="4292082"/>
            <a:ext cx="158620" cy="1577844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03D2DA-90EF-EBDB-A997-51C9BB1271F5}"/>
              </a:ext>
            </a:extLst>
          </p:cNvPr>
          <p:cNvCxnSpPr>
            <a:cxnSpLocks/>
          </p:cNvCxnSpPr>
          <p:nvPr/>
        </p:nvCxnSpPr>
        <p:spPr>
          <a:xfrm flipH="1" flipV="1">
            <a:off x="6027576" y="4394718"/>
            <a:ext cx="597159" cy="1475208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2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52D415-C15C-4476-9F9B-32614245DD56}"/>
              </a:ext>
            </a:extLst>
          </p:cNvPr>
          <p:cNvSpPr txBox="1"/>
          <p:nvPr/>
        </p:nvSpPr>
        <p:spPr>
          <a:xfrm>
            <a:off x="2382043" y="2494444"/>
            <a:ext cx="736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do not give the devil a foothold.”  —</a:t>
            </a:r>
            <a:r>
              <a:rPr lang="en-US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4:27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907323-06AD-FD46-7234-A9ADFD2C1389}"/>
              </a:ext>
            </a:extLst>
          </p:cNvPr>
          <p:cNvCxnSpPr>
            <a:cxnSpLocks/>
          </p:cNvCxnSpPr>
          <p:nvPr/>
        </p:nvCxnSpPr>
        <p:spPr>
          <a:xfrm flipH="1" flipV="1">
            <a:off x="5980475" y="4432870"/>
            <a:ext cx="625643" cy="143705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0D39F5-A124-B5C9-11C0-AC04B72C6FAB}"/>
              </a:ext>
            </a:extLst>
          </p:cNvPr>
          <p:cNvCxnSpPr>
            <a:cxnSpLocks/>
          </p:cNvCxnSpPr>
          <p:nvPr/>
        </p:nvCxnSpPr>
        <p:spPr>
          <a:xfrm flipV="1">
            <a:off x="6865372" y="4231091"/>
            <a:ext cx="165388" cy="156571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1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8A24C7-A90E-4703-BC11-6B2B218FEBEE}"/>
              </a:ext>
            </a:extLst>
          </p:cNvPr>
          <p:cNvSpPr txBox="1"/>
          <p:nvPr/>
        </p:nvSpPr>
        <p:spPr>
          <a:xfrm>
            <a:off x="2386052" y="2460824"/>
            <a:ext cx="7369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 person without self-control is like a city with broken-down walls.”</a:t>
            </a:r>
          </a:p>
          <a:p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—Proverbs 25:28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C276AC-7BB9-32C8-9FC2-F315758BF9C4}"/>
              </a:ext>
            </a:extLst>
          </p:cNvPr>
          <p:cNvCxnSpPr>
            <a:cxnSpLocks/>
          </p:cNvCxnSpPr>
          <p:nvPr/>
        </p:nvCxnSpPr>
        <p:spPr>
          <a:xfrm flipH="1" flipV="1">
            <a:off x="5976867" y="4451752"/>
            <a:ext cx="629251" cy="1408382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8D837C-01CB-D0F0-B2C6-C6BCCE51CB29}"/>
              </a:ext>
            </a:extLst>
          </p:cNvPr>
          <p:cNvCxnSpPr>
            <a:cxnSpLocks/>
          </p:cNvCxnSpPr>
          <p:nvPr/>
        </p:nvCxnSpPr>
        <p:spPr>
          <a:xfrm flipV="1">
            <a:off x="6843369" y="4308720"/>
            <a:ext cx="134859" cy="156120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5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E9B221-616F-42C5-9C7C-173D7E1CF6CD}"/>
              </a:ext>
            </a:extLst>
          </p:cNvPr>
          <p:cNvSpPr txBox="1"/>
          <p:nvPr/>
        </p:nvSpPr>
        <p:spPr>
          <a:xfrm rot="1083433">
            <a:off x="7252596" y="2616459"/>
            <a:ext cx="24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Bad Habits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C98964-25BE-4CEB-A83E-E3A41E1DF124}"/>
              </a:ext>
            </a:extLst>
          </p:cNvPr>
          <p:cNvSpPr txBox="1"/>
          <p:nvPr/>
        </p:nvSpPr>
        <p:spPr>
          <a:xfrm rot="348319">
            <a:off x="2197221" y="3712810"/>
            <a:ext cx="145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Anger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2A4BAE-8479-4CEB-8D95-EA366B3D6832}"/>
              </a:ext>
            </a:extLst>
          </p:cNvPr>
          <p:cNvSpPr txBox="1"/>
          <p:nvPr/>
        </p:nvSpPr>
        <p:spPr>
          <a:xfrm rot="20600463">
            <a:off x="4102550" y="3548990"/>
            <a:ext cx="194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Jealousy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35EEF-C194-4BA2-9A8F-EEDA20EFBE43}"/>
              </a:ext>
            </a:extLst>
          </p:cNvPr>
          <p:cNvSpPr txBox="1"/>
          <p:nvPr/>
        </p:nvSpPr>
        <p:spPr>
          <a:xfrm rot="241375">
            <a:off x="5192732" y="2885784"/>
            <a:ext cx="3117330" cy="78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4000" dirty="0">
                <a:solidFill>
                  <a:schemeClr val="bg1"/>
                </a:solidFill>
              </a:rPr>
              <a:t>Unforgiveness</a:t>
            </a:r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65C7C5-F57F-4304-B097-DF77DBE10AF9}"/>
              </a:ext>
            </a:extLst>
          </p:cNvPr>
          <p:cNvSpPr txBox="1"/>
          <p:nvPr/>
        </p:nvSpPr>
        <p:spPr>
          <a:xfrm rot="21029158">
            <a:off x="2172497" y="4319176"/>
            <a:ext cx="3807640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dirty="0">
                <a:solidFill>
                  <a:schemeClr val="bg1"/>
                </a:solidFill>
              </a:rPr>
              <a:t>Bad Attitude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B6697F-5B0A-42EE-8C40-98D8CC398A19}"/>
              </a:ext>
            </a:extLst>
          </p:cNvPr>
          <p:cNvSpPr txBox="1"/>
          <p:nvPr/>
        </p:nvSpPr>
        <p:spPr>
          <a:xfrm rot="428256">
            <a:off x="8983540" y="3434036"/>
            <a:ext cx="114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Fear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0A4319-DF1E-4E66-B82E-D65E8EAB8CE8}"/>
              </a:ext>
            </a:extLst>
          </p:cNvPr>
          <p:cNvSpPr txBox="1"/>
          <p:nvPr/>
        </p:nvSpPr>
        <p:spPr>
          <a:xfrm rot="20810205">
            <a:off x="5970658" y="1716160"/>
            <a:ext cx="299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Believing Lies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4CF8C9-F963-4B20-9C49-CCD770A9C719}"/>
              </a:ext>
            </a:extLst>
          </p:cNvPr>
          <p:cNvSpPr txBox="1"/>
          <p:nvPr/>
        </p:nvSpPr>
        <p:spPr>
          <a:xfrm rot="19642012">
            <a:off x="8809194" y="2094003"/>
            <a:ext cx="136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Pride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A5CA8A-5D71-4BD1-8384-B0F7D9FF5DA2}"/>
              </a:ext>
            </a:extLst>
          </p:cNvPr>
          <p:cNvSpPr txBox="1"/>
          <p:nvPr/>
        </p:nvSpPr>
        <p:spPr>
          <a:xfrm rot="20069015">
            <a:off x="2679201" y="3034280"/>
            <a:ext cx="144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Lying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210AC7-DA99-4537-B4AA-3C2E1EC0FBCE}"/>
              </a:ext>
            </a:extLst>
          </p:cNvPr>
          <p:cNvSpPr txBox="1"/>
          <p:nvPr/>
        </p:nvSpPr>
        <p:spPr>
          <a:xfrm rot="20502782">
            <a:off x="8483766" y="4477179"/>
            <a:ext cx="181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Hatred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FB05C-E97D-4517-A98F-8146A6C028A7}"/>
              </a:ext>
            </a:extLst>
          </p:cNvPr>
          <p:cNvSpPr txBox="1"/>
          <p:nvPr/>
        </p:nvSpPr>
        <p:spPr>
          <a:xfrm rot="812989">
            <a:off x="6795446" y="3804993"/>
            <a:ext cx="253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u="sng" dirty="0">
                <a:solidFill>
                  <a:schemeClr val="bg1"/>
                </a:solidFill>
              </a:rPr>
              <a:t>Selfishness</a:t>
            </a:r>
            <a:endParaRPr lang="en-US" sz="1000" u="sng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92E22-223C-5F54-8D82-0E17C9641335}"/>
              </a:ext>
            </a:extLst>
          </p:cNvPr>
          <p:cNvSpPr txBox="1"/>
          <p:nvPr/>
        </p:nvSpPr>
        <p:spPr>
          <a:xfrm rot="926244">
            <a:off x="2263034" y="1813010"/>
            <a:ext cx="343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People’s Words and Actions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2C5C74-30B2-119C-4A31-C061830D407B}"/>
              </a:ext>
            </a:extLst>
          </p:cNvPr>
          <p:cNvCxnSpPr>
            <a:cxnSpLocks/>
          </p:cNvCxnSpPr>
          <p:nvPr/>
        </p:nvCxnSpPr>
        <p:spPr>
          <a:xfrm flipV="1">
            <a:off x="6855360" y="4317093"/>
            <a:ext cx="146983" cy="155283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521675-C9D9-9410-2FA6-D61ADA7DEE21}"/>
              </a:ext>
            </a:extLst>
          </p:cNvPr>
          <p:cNvCxnSpPr>
            <a:cxnSpLocks/>
          </p:cNvCxnSpPr>
          <p:nvPr/>
        </p:nvCxnSpPr>
        <p:spPr>
          <a:xfrm flipH="1" flipV="1">
            <a:off x="6012517" y="4404049"/>
            <a:ext cx="612218" cy="1465877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4" grpId="0"/>
      <p:bldP spid="25" grpId="0"/>
      <p:bldP spid="29" grpId="0"/>
      <p:bldP spid="30" grpId="0"/>
      <p:bldP spid="33" grpId="0"/>
      <p:bldP spid="35" grpId="0"/>
      <p:bldP spid="37" grpId="0"/>
      <p:bldP spid="3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4517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AEB916A-68A8-4A30-A2B8-CEC392013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242" y="2169792"/>
            <a:ext cx="2497535" cy="31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4517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4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608485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1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419638" y="5660737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2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3931958" y="5660737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1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20A449-2A59-6678-C230-A0B43047B6AD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5B324-DCF7-318D-AF48-DB380821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3EB49B-B79B-07B5-691A-1B492B486447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E2227-CA72-09F8-4414-614F3F6C02AB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F429CB-B8DE-C0BD-57CD-012E68874424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739DE-F424-EB1F-2EFC-E927E3C81BF4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3405A3-93E6-F7FD-AB39-9593841E9423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2609EF-8996-36B3-7B9E-3BF7F8776DF9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7C76D1-3F42-F7D1-6DCF-E6815A5137DF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CE60DE-3E22-2950-BC9D-5AED809988C0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DBB084-5F68-0574-239A-C271E9294CEA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DA81C8-B406-6D7C-0924-59CCAD8C4E5A}"/>
              </a:ext>
            </a:extLst>
          </p:cNvPr>
          <p:cNvCxnSpPr>
            <a:cxnSpLocks/>
          </p:cNvCxnSpPr>
          <p:nvPr/>
        </p:nvCxnSpPr>
        <p:spPr>
          <a:xfrm flipH="1" flipV="1">
            <a:off x="5961282" y="4406136"/>
            <a:ext cx="647109" cy="146379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8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61</Words>
  <Application>Microsoft Office PowerPoint</Application>
  <PresentationFormat>Widescreen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Protecting My Mind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Chester Swearingen</dc:creator>
  <cp:lastModifiedBy>Chester Swearingen</cp:lastModifiedBy>
  <cp:revision>11</cp:revision>
  <dcterms:created xsi:type="dcterms:W3CDTF">2020-09-28T21:47:40Z</dcterms:created>
  <dcterms:modified xsi:type="dcterms:W3CDTF">2025-11-06T14:48:13Z</dcterms:modified>
</cp:coreProperties>
</file>