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80" r:id="rId5"/>
    <p:sldId id="276" r:id="rId6"/>
    <p:sldId id="281" r:id="rId7"/>
    <p:sldId id="278" r:id="rId8"/>
    <p:sldId id="282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6FEAE3-A355-4121-9904-A120D3EB5440}">
          <p14:sldIdLst>
            <p14:sldId id="280"/>
            <p14:sldId id="276"/>
            <p14:sldId id="281"/>
            <p14:sldId id="278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B5E375-F0D1-47F5-A36E-0989963B5C4A}" v="257" dt="2025-11-06T13:46:42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96283" autoAdjust="0"/>
  </p:normalViewPr>
  <p:slideViewPr>
    <p:cSldViewPr snapToGrid="0">
      <p:cViewPr>
        <p:scale>
          <a:sx n="142" d="100"/>
          <a:sy n="142" d="100"/>
        </p:scale>
        <p:origin x="-1542" y="-1554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ter Swearingen" userId="977ae37b-6496-4371-994e-dc977374d4f1" providerId="ADAL" clId="{814B7656-DACC-4A72-8AB8-857B13CC6348}"/>
    <pc:docChg chg="undo custSel delSld modSld modSection">
      <pc:chgData name="Chester Swearingen" userId="977ae37b-6496-4371-994e-dc977374d4f1" providerId="ADAL" clId="{814B7656-DACC-4A72-8AB8-857B13CC6348}" dt="2025-11-06T13:46:46.892" v="1266" actId="1076"/>
      <pc:docMkLst>
        <pc:docMk/>
      </pc:docMkLst>
      <pc:sldChg chg="delSp del mod">
        <pc:chgData name="Chester Swearingen" userId="977ae37b-6496-4371-994e-dc977374d4f1" providerId="ADAL" clId="{814B7656-DACC-4A72-8AB8-857B13CC6348}" dt="2025-11-06T12:58:19.671" v="467" actId="2696"/>
        <pc:sldMkLst>
          <pc:docMk/>
          <pc:sldMk cId="1615225149" sldId="275"/>
        </pc:sldMkLst>
        <pc:picChg chg="del">
          <ac:chgData name="Chester Swearingen" userId="977ae37b-6496-4371-994e-dc977374d4f1" providerId="ADAL" clId="{814B7656-DACC-4A72-8AB8-857B13CC6348}" dt="2025-11-06T12:34:53.399" v="1" actId="478"/>
          <ac:picMkLst>
            <pc:docMk/>
            <pc:sldMk cId="1615225149" sldId="275"/>
            <ac:picMk id="2" creationId="{D25C87F7-3649-9E67-ADE4-AEA642C8FE36}"/>
          </ac:picMkLst>
        </pc:picChg>
      </pc:sldChg>
      <pc:sldChg chg="addSp delSp modSp mod delAnim modAnim">
        <pc:chgData name="Chester Swearingen" userId="977ae37b-6496-4371-994e-dc977374d4f1" providerId="ADAL" clId="{814B7656-DACC-4A72-8AB8-857B13CC6348}" dt="2025-11-06T13:35:39.811" v="1236"/>
        <pc:sldMkLst>
          <pc:docMk/>
          <pc:sldMk cId="1435661320" sldId="276"/>
        </pc:sldMkLst>
        <pc:spChg chg="mod">
          <ac:chgData name="Chester Swearingen" userId="977ae37b-6496-4371-994e-dc977374d4f1" providerId="ADAL" clId="{814B7656-DACC-4A72-8AB8-857B13CC6348}" dt="2025-11-06T13:13:06.280" v="834" actId="6549"/>
          <ac:spMkLst>
            <pc:docMk/>
            <pc:sldMk cId="1435661320" sldId="276"/>
            <ac:spMk id="43" creationId="{9A18D0E8-8A67-31C5-6602-CF08E71A21A6}"/>
          </ac:spMkLst>
        </pc:spChg>
        <pc:picChg chg="del">
          <ac:chgData name="Chester Swearingen" userId="977ae37b-6496-4371-994e-dc977374d4f1" providerId="ADAL" clId="{814B7656-DACC-4A72-8AB8-857B13CC6348}" dt="2025-11-06T12:34:56.750" v="2" actId="478"/>
          <ac:picMkLst>
            <pc:docMk/>
            <pc:sldMk cId="1435661320" sldId="276"/>
            <ac:picMk id="4" creationId="{A5B42BAC-5008-47D1-0C23-666D16A2A1E6}"/>
          </ac:picMkLst>
        </pc:picChg>
        <pc:picChg chg="add mod ord">
          <ac:chgData name="Chester Swearingen" userId="977ae37b-6496-4371-994e-dc977374d4f1" providerId="ADAL" clId="{814B7656-DACC-4A72-8AB8-857B13CC6348}" dt="2025-11-06T13:13:32.721" v="840" actId="14100"/>
          <ac:picMkLst>
            <pc:docMk/>
            <pc:sldMk cId="1435661320" sldId="276"/>
            <ac:picMk id="5" creationId="{3BBCA90C-24F0-4BED-99FA-5A69C0985A99}"/>
          </ac:picMkLst>
        </pc:picChg>
        <pc:picChg chg="mod ord">
          <ac:chgData name="Chester Swearingen" userId="977ae37b-6496-4371-994e-dc977374d4f1" providerId="ADAL" clId="{814B7656-DACC-4A72-8AB8-857B13CC6348}" dt="2025-11-06T13:00:49.714" v="487" actId="166"/>
          <ac:picMkLst>
            <pc:docMk/>
            <pc:sldMk cId="1435661320" sldId="276"/>
            <ac:picMk id="7" creationId="{CA50AC98-EE54-0DDB-79D2-6BE75791CF02}"/>
          </ac:picMkLst>
        </pc:picChg>
        <pc:picChg chg="del">
          <ac:chgData name="Chester Swearingen" userId="977ae37b-6496-4371-994e-dc977374d4f1" providerId="ADAL" clId="{814B7656-DACC-4A72-8AB8-857B13CC6348}" dt="2025-11-06T12:51:52.688" v="43" actId="478"/>
          <ac:picMkLst>
            <pc:docMk/>
            <pc:sldMk cId="1435661320" sldId="276"/>
            <ac:picMk id="10" creationId="{D935221F-51F2-395C-9D1E-DF870E57097E}"/>
          </ac:picMkLst>
        </pc:picChg>
        <pc:cxnChg chg="mod">
          <ac:chgData name="Chester Swearingen" userId="977ae37b-6496-4371-994e-dc977374d4f1" providerId="ADAL" clId="{814B7656-DACC-4A72-8AB8-857B13CC6348}" dt="2025-11-06T13:13:36.649" v="841" actId="14100"/>
          <ac:cxnSpMkLst>
            <pc:docMk/>
            <pc:sldMk cId="1435661320" sldId="276"/>
            <ac:cxnSpMk id="3" creationId="{5A36A97A-CA74-0EDC-CDD4-3A20CC892F3E}"/>
          </ac:cxnSpMkLst>
        </pc:cxnChg>
        <pc:cxnChg chg="mod">
          <ac:chgData name="Chester Swearingen" userId="977ae37b-6496-4371-994e-dc977374d4f1" providerId="ADAL" clId="{814B7656-DACC-4A72-8AB8-857B13CC6348}" dt="2025-11-06T13:00:20.339" v="483" actId="14100"/>
          <ac:cxnSpMkLst>
            <pc:docMk/>
            <pc:sldMk cId="1435661320" sldId="276"/>
            <ac:cxnSpMk id="17" creationId="{F5507AB4-DE69-3BD8-5CF8-47ADED285C1A}"/>
          </ac:cxnSpMkLst>
        </pc:cxnChg>
        <pc:cxnChg chg="mod">
          <ac:chgData name="Chester Swearingen" userId="977ae37b-6496-4371-994e-dc977374d4f1" providerId="ADAL" clId="{814B7656-DACC-4A72-8AB8-857B13CC6348}" dt="2025-11-06T13:01:19.011" v="491" actId="14100"/>
          <ac:cxnSpMkLst>
            <pc:docMk/>
            <pc:sldMk cId="1435661320" sldId="276"/>
            <ac:cxnSpMk id="19" creationId="{EAB21E46-A263-A243-4346-33825DC0677C}"/>
          </ac:cxnSpMkLst>
        </pc:cxnChg>
        <pc:cxnChg chg="del mod">
          <ac:chgData name="Chester Swearingen" userId="977ae37b-6496-4371-994e-dc977374d4f1" providerId="ADAL" clId="{814B7656-DACC-4A72-8AB8-857B13CC6348}" dt="2025-11-06T13:13:22.441" v="838" actId="478"/>
          <ac:cxnSpMkLst>
            <pc:docMk/>
            <pc:sldMk cId="1435661320" sldId="276"/>
            <ac:cxnSpMk id="28" creationId="{BA82156F-69E7-0F19-CA13-B5FEA726ACBB}"/>
          </ac:cxnSpMkLst>
        </pc:cxnChg>
        <pc:cxnChg chg="mod">
          <ac:chgData name="Chester Swearingen" userId="977ae37b-6496-4371-994e-dc977374d4f1" providerId="ADAL" clId="{814B7656-DACC-4A72-8AB8-857B13CC6348}" dt="2025-11-06T13:01:14.468" v="490" actId="14100"/>
          <ac:cxnSpMkLst>
            <pc:docMk/>
            <pc:sldMk cId="1435661320" sldId="276"/>
            <ac:cxnSpMk id="31" creationId="{8770A78B-A704-C1CB-43FA-A88E95C66A9E}"/>
          </ac:cxnSpMkLst>
        </pc:cxnChg>
        <pc:cxnChg chg="del">
          <ac:chgData name="Chester Swearingen" userId="977ae37b-6496-4371-994e-dc977374d4f1" providerId="ADAL" clId="{814B7656-DACC-4A72-8AB8-857B13CC6348}" dt="2025-11-06T13:13:17.377" v="836" actId="478"/>
          <ac:cxnSpMkLst>
            <pc:docMk/>
            <pc:sldMk cId="1435661320" sldId="276"/>
            <ac:cxnSpMk id="32" creationId="{2EEC5D37-4C1C-B7F1-A4CD-CD8E4A8D9F6D}"/>
          </ac:cxnSpMkLst>
        </pc:cxnChg>
        <pc:cxnChg chg="del">
          <ac:chgData name="Chester Swearingen" userId="977ae37b-6496-4371-994e-dc977374d4f1" providerId="ADAL" clId="{814B7656-DACC-4A72-8AB8-857B13CC6348}" dt="2025-11-06T13:13:14.521" v="835" actId="478"/>
          <ac:cxnSpMkLst>
            <pc:docMk/>
            <pc:sldMk cId="1435661320" sldId="276"/>
            <ac:cxnSpMk id="41" creationId="{741D2ADF-AF9F-F6DE-14B3-98E74D74C9DF}"/>
          </ac:cxnSpMkLst>
        </pc:cxnChg>
      </pc:sldChg>
      <pc:sldChg chg="addSp delSp modSp mod modAnim">
        <pc:chgData name="Chester Swearingen" userId="977ae37b-6496-4371-994e-dc977374d4f1" providerId="ADAL" clId="{814B7656-DACC-4A72-8AB8-857B13CC6348}" dt="2025-11-06T13:46:46.892" v="1266" actId="1076"/>
        <pc:sldMkLst>
          <pc:docMk/>
          <pc:sldMk cId="4197927206" sldId="278"/>
        </pc:sldMkLst>
        <pc:spChg chg="add mod">
          <ac:chgData name="Chester Swearingen" userId="977ae37b-6496-4371-994e-dc977374d4f1" providerId="ADAL" clId="{814B7656-DACC-4A72-8AB8-857B13CC6348}" dt="2025-11-06T13:46:46.892" v="1266" actId="1076"/>
          <ac:spMkLst>
            <pc:docMk/>
            <pc:sldMk cId="4197927206" sldId="278"/>
            <ac:spMk id="5" creationId="{9106EB5B-02DB-5DAB-468C-0BFD2BAA52D4}"/>
          </ac:spMkLst>
        </pc:spChg>
        <pc:spChg chg="mod">
          <ac:chgData name="Chester Swearingen" userId="977ae37b-6496-4371-994e-dc977374d4f1" providerId="ADAL" clId="{814B7656-DACC-4A72-8AB8-857B13CC6348}" dt="2025-11-06T13:12:23.383" v="830" actId="14100"/>
          <ac:spMkLst>
            <pc:docMk/>
            <pc:sldMk cId="4197927206" sldId="278"/>
            <ac:spMk id="43" creationId="{9A18D0E8-8A67-31C5-6602-CF08E71A21A6}"/>
          </ac:spMkLst>
        </pc:spChg>
        <pc:picChg chg="del">
          <ac:chgData name="Chester Swearingen" userId="977ae37b-6496-4371-994e-dc977374d4f1" providerId="ADAL" clId="{814B7656-DACC-4A72-8AB8-857B13CC6348}" dt="2025-11-06T12:35:02.295" v="4" actId="478"/>
          <ac:picMkLst>
            <pc:docMk/>
            <pc:sldMk cId="4197927206" sldId="278"/>
            <ac:picMk id="2" creationId="{3CF8C1E5-3345-C6CE-0F0D-36869ED4EA8F}"/>
          </ac:picMkLst>
        </pc:picChg>
        <pc:picChg chg="add mod">
          <ac:chgData name="Chester Swearingen" userId="977ae37b-6496-4371-994e-dc977374d4f1" providerId="ADAL" clId="{814B7656-DACC-4A72-8AB8-857B13CC6348}" dt="2025-11-06T13:10:35.638" v="506" actId="14100"/>
          <ac:picMkLst>
            <pc:docMk/>
            <pc:sldMk cId="4197927206" sldId="278"/>
            <ac:picMk id="4" creationId="{DD57166F-A40C-7DD3-5FF9-34922E7E2CCB}"/>
          </ac:picMkLst>
        </pc:picChg>
        <pc:picChg chg="add mod">
          <ac:chgData name="Chester Swearingen" userId="977ae37b-6496-4371-994e-dc977374d4f1" providerId="ADAL" clId="{814B7656-DACC-4A72-8AB8-857B13CC6348}" dt="2025-11-06T13:15:10.778" v="911"/>
          <ac:picMkLst>
            <pc:docMk/>
            <pc:sldMk cId="4197927206" sldId="278"/>
            <ac:picMk id="6" creationId="{2A00341F-ACC5-8E08-B381-86D4E7C07C64}"/>
          </ac:picMkLst>
        </pc:picChg>
      </pc:sldChg>
      <pc:sldChg chg="delSp modSp mod">
        <pc:chgData name="Chester Swearingen" userId="977ae37b-6496-4371-994e-dc977374d4f1" providerId="ADAL" clId="{814B7656-DACC-4A72-8AB8-857B13CC6348}" dt="2025-11-06T12:35:40.968" v="36" actId="6549"/>
        <pc:sldMkLst>
          <pc:docMk/>
          <pc:sldMk cId="582917922" sldId="280"/>
        </pc:sldMkLst>
        <pc:spChg chg="mod">
          <ac:chgData name="Chester Swearingen" userId="977ae37b-6496-4371-994e-dc977374d4f1" providerId="ADAL" clId="{814B7656-DACC-4A72-8AB8-857B13CC6348}" dt="2025-11-06T12:35:40.968" v="36" actId="6549"/>
          <ac:spMkLst>
            <pc:docMk/>
            <pc:sldMk cId="582917922" sldId="280"/>
            <ac:spMk id="8" creationId="{503F65FB-99B4-E50A-5AEE-2748C42E0825}"/>
          </ac:spMkLst>
        </pc:spChg>
        <pc:picChg chg="del">
          <ac:chgData name="Chester Swearingen" userId="977ae37b-6496-4371-994e-dc977374d4f1" providerId="ADAL" clId="{814B7656-DACC-4A72-8AB8-857B13CC6348}" dt="2025-11-06T12:34:44.423" v="0" actId="478"/>
          <ac:picMkLst>
            <pc:docMk/>
            <pc:sldMk cId="582917922" sldId="280"/>
            <ac:picMk id="2" creationId="{CB303840-94B9-3892-1DC1-108316E0CCAF}"/>
          </ac:picMkLst>
        </pc:picChg>
      </pc:sldChg>
      <pc:sldChg chg="addSp delSp modSp mod delAnim modAnim">
        <pc:chgData name="Chester Swearingen" userId="977ae37b-6496-4371-994e-dc977374d4f1" providerId="ADAL" clId="{814B7656-DACC-4A72-8AB8-857B13CC6348}" dt="2025-11-06T13:40:10.197" v="1246"/>
        <pc:sldMkLst>
          <pc:docMk/>
          <pc:sldMk cId="2448430367" sldId="281"/>
        </pc:sldMkLst>
        <pc:spChg chg="mod">
          <ac:chgData name="Chester Swearingen" userId="977ae37b-6496-4371-994e-dc977374d4f1" providerId="ADAL" clId="{814B7656-DACC-4A72-8AB8-857B13CC6348}" dt="2025-11-06T13:32:55.958" v="1222" actId="14100"/>
          <ac:spMkLst>
            <pc:docMk/>
            <pc:sldMk cId="2448430367" sldId="281"/>
            <ac:spMk id="13" creationId="{2A61D5A9-FE98-A37C-9A45-119888209801}"/>
          </ac:spMkLst>
        </pc:spChg>
        <pc:picChg chg="del">
          <ac:chgData name="Chester Swearingen" userId="977ae37b-6496-4371-994e-dc977374d4f1" providerId="ADAL" clId="{814B7656-DACC-4A72-8AB8-857B13CC6348}" dt="2025-11-06T12:34:59.774" v="3" actId="478"/>
          <ac:picMkLst>
            <pc:docMk/>
            <pc:sldMk cId="2448430367" sldId="281"/>
            <ac:picMk id="2" creationId="{8DB0B5A2-308E-DB00-59E0-776B682C1242}"/>
          </ac:picMkLst>
        </pc:picChg>
        <pc:picChg chg="add del mod">
          <ac:chgData name="Chester Swearingen" userId="977ae37b-6496-4371-994e-dc977374d4f1" providerId="ADAL" clId="{814B7656-DACC-4A72-8AB8-857B13CC6348}" dt="2025-11-06T13:14:07.921" v="844" actId="478"/>
          <ac:picMkLst>
            <pc:docMk/>
            <pc:sldMk cId="2448430367" sldId="281"/>
            <ac:picMk id="4" creationId="{E1C0676A-8F7E-8A22-4E6D-FF3DF2529DF9}"/>
          </ac:picMkLst>
        </pc:picChg>
        <pc:picChg chg="add mod ord">
          <ac:chgData name="Chester Swearingen" userId="977ae37b-6496-4371-994e-dc977374d4f1" providerId="ADAL" clId="{814B7656-DACC-4A72-8AB8-857B13CC6348}" dt="2025-11-06T13:38:31.692" v="1243" actId="170"/>
          <ac:picMkLst>
            <pc:docMk/>
            <pc:sldMk cId="2448430367" sldId="281"/>
            <ac:picMk id="6" creationId="{19DE1EDD-264A-E577-64F3-7BE0D6CEEE64}"/>
          </ac:picMkLst>
        </pc:picChg>
        <pc:picChg chg="del">
          <ac:chgData name="Chester Swearingen" userId="977ae37b-6496-4371-994e-dc977374d4f1" providerId="ADAL" clId="{814B7656-DACC-4A72-8AB8-857B13CC6348}" dt="2025-11-06T13:01:47.636" v="492" actId="478"/>
          <ac:picMkLst>
            <pc:docMk/>
            <pc:sldMk cId="2448430367" sldId="281"/>
            <ac:picMk id="7" creationId="{CA50AC98-EE54-0DDB-79D2-6BE75791CF02}"/>
          </ac:picMkLst>
        </pc:picChg>
        <pc:picChg chg="mod">
          <ac:chgData name="Chester Swearingen" userId="977ae37b-6496-4371-994e-dc977374d4f1" providerId="ADAL" clId="{814B7656-DACC-4A72-8AB8-857B13CC6348}" dt="2025-11-06T12:57:32.895" v="464" actId="14826"/>
          <ac:picMkLst>
            <pc:docMk/>
            <pc:sldMk cId="2448430367" sldId="281"/>
            <ac:picMk id="10" creationId="{D935221F-51F2-395C-9D1E-DF870E57097E}"/>
          </ac:picMkLst>
        </pc:picChg>
        <pc:picChg chg="add mod ord">
          <ac:chgData name="Chester Swearingen" userId="977ae37b-6496-4371-994e-dc977374d4f1" providerId="ADAL" clId="{814B7656-DACC-4A72-8AB8-857B13CC6348}" dt="2025-11-06T13:14:05.112" v="843" actId="167"/>
          <ac:picMkLst>
            <pc:docMk/>
            <pc:sldMk cId="2448430367" sldId="281"/>
            <ac:picMk id="11" creationId="{2789FB03-7C94-1C96-2AF6-77607AC1E4EB}"/>
          </ac:picMkLst>
        </pc:picChg>
        <pc:cxnChg chg="mod">
          <ac:chgData name="Chester Swearingen" userId="977ae37b-6496-4371-994e-dc977374d4f1" providerId="ADAL" clId="{814B7656-DACC-4A72-8AB8-857B13CC6348}" dt="2025-11-06T13:14:23.514" v="847" actId="14100"/>
          <ac:cxnSpMkLst>
            <pc:docMk/>
            <pc:sldMk cId="2448430367" sldId="281"/>
            <ac:cxnSpMk id="3" creationId="{5A36A97A-CA74-0EDC-CDD4-3A20CC892F3E}"/>
          </ac:cxnSpMkLst>
        </pc:cxnChg>
        <pc:cxnChg chg="del">
          <ac:chgData name="Chester Swearingen" userId="977ae37b-6496-4371-994e-dc977374d4f1" providerId="ADAL" clId="{814B7656-DACC-4A72-8AB8-857B13CC6348}" dt="2025-11-06T13:02:24.693" v="495" actId="478"/>
          <ac:cxnSpMkLst>
            <pc:docMk/>
            <pc:sldMk cId="2448430367" sldId="281"/>
            <ac:cxnSpMk id="17" creationId="{F5507AB4-DE69-3BD8-5CF8-47ADED285C1A}"/>
          </ac:cxnSpMkLst>
        </pc:cxnChg>
        <pc:cxnChg chg="mod">
          <ac:chgData name="Chester Swearingen" userId="977ae37b-6496-4371-994e-dc977374d4f1" providerId="ADAL" clId="{814B7656-DACC-4A72-8AB8-857B13CC6348}" dt="2025-11-06T13:30:33.899" v="1214" actId="14100"/>
          <ac:cxnSpMkLst>
            <pc:docMk/>
            <pc:sldMk cId="2448430367" sldId="281"/>
            <ac:cxnSpMk id="20" creationId="{02710560-E985-D696-D063-A9CAD1B08D8D}"/>
          </ac:cxnSpMkLst>
        </pc:cxnChg>
        <pc:cxnChg chg="del">
          <ac:chgData name="Chester Swearingen" userId="977ae37b-6496-4371-994e-dc977374d4f1" providerId="ADAL" clId="{814B7656-DACC-4A72-8AB8-857B13CC6348}" dt="2025-11-06T13:02:27.965" v="496" actId="478"/>
          <ac:cxnSpMkLst>
            <pc:docMk/>
            <pc:sldMk cId="2448430367" sldId="281"/>
            <ac:cxnSpMk id="31" creationId="{8770A78B-A704-C1CB-43FA-A88E95C66A9E}"/>
          </ac:cxnSpMkLst>
        </pc:cxnChg>
        <pc:cxnChg chg="del">
          <ac:chgData name="Chester Swearingen" userId="977ae37b-6496-4371-994e-dc977374d4f1" providerId="ADAL" clId="{814B7656-DACC-4A72-8AB8-857B13CC6348}" dt="2025-11-06T13:14:14.458" v="845" actId="478"/>
          <ac:cxnSpMkLst>
            <pc:docMk/>
            <pc:sldMk cId="2448430367" sldId="281"/>
            <ac:cxnSpMk id="54" creationId="{7CC8D02C-304B-757C-0436-D0F9A9A7B753}"/>
          </ac:cxnSpMkLst>
        </pc:cxnChg>
        <pc:cxnChg chg="del">
          <ac:chgData name="Chester Swearingen" userId="977ae37b-6496-4371-994e-dc977374d4f1" providerId="ADAL" clId="{814B7656-DACC-4A72-8AB8-857B13CC6348}" dt="2025-11-06T13:14:14.458" v="845" actId="478"/>
          <ac:cxnSpMkLst>
            <pc:docMk/>
            <pc:sldMk cId="2448430367" sldId="281"/>
            <ac:cxnSpMk id="56" creationId="{890DF2FD-05CE-5791-3DC8-1BD9C626742B}"/>
          </ac:cxnSpMkLst>
        </pc:cxnChg>
      </pc:sldChg>
      <pc:sldChg chg="addSp delSp modSp mod addAnim delAnim modAnim">
        <pc:chgData name="Chester Swearingen" userId="977ae37b-6496-4371-994e-dc977374d4f1" providerId="ADAL" clId="{814B7656-DACC-4A72-8AB8-857B13CC6348}" dt="2025-11-06T13:43:27.518" v="1249"/>
        <pc:sldMkLst>
          <pc:docMk/>
          <pc:sldMk cId="2786602704" sldId="282"/>
        </pc:sldMkLst>
        <pc:spChg chg="del mod">
          <ac:chgData name="Chester Swearingen" userId="977ae37b-6496-4371-994e-dc977374d4f1" providerId="ADAL" clId="{814B7656-DACC-4A72-8AB8-857B13CC6348}" dt="2025-11-06T13:16:52.694" v="1036"/>
          <ac:spMkLst>
            <pc:docMk/>
            <pc:sldMk cId="2786602704" sldId="282"/>
            <ac:spMk id="5" creationId="{7A9342AA-6BFE-ECE4-ED8B-CFD7B0B7C77C}"/>
          </ac:spMkLst>
        </pc:spChg>
        <pc:spChg chg="mod">
          <ac:chgData name="Chester Swearingen" userId="977ae37b-6496-4371-994e-dc977374d4f1" providerId="ADAL" clId="{814B7656-DACC-4A72-8AB8-857B13CC6348}" dt="2025-11-06T13:18:17.054" v="1052" actId="1076"/>
          <ac:spMkLst>
            <pc:docMk/>
            <pc:sldMk cId="2786602704" sldId="282"/>
            <ac:spMk id="23" creationId="{052DE0BE-2F62-7A95-A63A-D8BB2144A21A}"/>
          </ac:spMkLst>
        </pc:spChg>
        <pc:spChg chg="mod">
          <ac:chgData name="Chester Swearingen" userId="977ae37b-6496-4371-994e-dc977374d4f1" providerId="ADAL" clId="{814B7656-DACC-4A72-8AB8-857B13CC6348}" dt="2025-11-06T13:27:14.351" v="1208" actId="1076"/>
          <ac:spMkLst>
            <pc:docMk/>
            <pc:sldMk cId="2786602704" sldId="282"/>
            <ac:spMk id="24" creationId="{35C2B673-FF57-44FF-BF5A-A9C477717D2A}"/>
          </ac:spMkLst>
        </pc:spChg>
        <pc:spChg chg="del mod">
          <ac:chgData name="Chester Swearingen" userId="977ae37b-6496-4371-994e-dc977374d4f1" providerId="ADAL" clId="{814B7656-DACC-4A72-8AB8-857B13CC6348}" dt="2025-11-06T13:22:35.139" v="1168" actId="478"/>
          <ac:spMkLst>
            <pc:docMk/>
            <pc:sldMk cId="2786602704" sldId="282"/>
            <ac:spMk id="25" creationId="{A03F5FB1-A654-663B-8178-0596665B1CA4}"/>
          </ac:spMkLst>
        </pc:spChg>
        <pc:spChg chg="del mod">
          <ac:chgData name="Chester Swearingen" userId="977ae37b-6496-4371-994e-dc977374d4f1" providerId="ADAL" clId="{814B7656-DACC-4A72-8AB8-857B13CC6348}" dt="2025-11-06T13:22:33.963" v="1167" actId="478"/>
          <ac:spMkLst>
            <pc:docMk/>
            <pc:sldMk cId="2786602704" sldId="282"/>
            <ac:spMk id="49" creationId="{52468603-7D41-38F2-196C-F260611852EC}"/>
          </ac:spMkLst>
        </pc:spChg>
        <pc:spChg chg="del mod">
          <ac:chgData name="Chester Swearingen" userId="977ae37b-6496-4371-994e-dc977374d4f1" providerId="ADAL" clId="{814B7656-DACC-4A72-8AB8-857B13CC6348}" dt="2025-11-06T13:22:32.131" v="1166" actId="478"/>
          <ac:spMkLst>
            <pc:docMk/>
            <pc:sldMk cId="2786602704" sldId="282"/>
            <ac:spMk id="52" creationId="{6BF46E75-AB3A-A0F1-27A5-7B5F958B54A3}"/>
          </ac:spMkLst>
        </pc:spChg>
        <pc:spChg chg="mod">
          <ac:chgData name="Chester Swearingen" userId="977ae37b-6496-4371-994e-dc977374d4f1" providerId="ADAL" clId="{814B7656-DACC-4A72-8AB8-857B13CC6348}" dt="2025-11-06T13:34:58.176" v="1235" actId="1076"/>
          <ac:spMkLst>
            <pc:docMk/>
            <pc:sldMk cId="2786602704" sldId="282"/>
            <ac:spMk id="54" creationId="{10DE230B-0414-2D5E-8910-164D2BF463FA}"/>
          </ac:spMkLst>
        </pc:spChg>
        <pc:picChg chg="del">
          <ac:chgData name="Chester Swearingen" userId="977ae37b-6496-4371-994e-dc977374d4f1" providerId="ADAL" clId="{814B7656-DACC-4A72-8AB8-857B13CC6348}" dt="2025-11-06T12:35:04.950" v="5" actId="478"/>
          <ac:picMkLst>
            <pc:docMk/>
            <pc:sldMk cId="2786602704" sldId="282"/>
            <ac:picMk id="2" creationId="{40B0E63D-CCB1-6006-475A-46418322E3BC}"/>
          </ac:picMkLst>
        </pc:picChg>
        <pc:picChg chg="mod">
          <ac:chgData name="Chester Swearingen" userId="977ae37b-6496-4371-994e-dc977374d4f1" providerId="ADAL" clId="{814B7656-DACC-4A72-8AB8-857B13CC6348}" dt="2025-11-06T13:24:01.452" v="1181" actId="1076"/>
          <ac:picMkLst>
            <pc:docMk/>
            <pc:sldMk cId="2786602704" sldId="282"/>
            <ac:picMk id="4" creationId="{873AA6C1-85DE-F73E-3CEF-F95805E4903D}"/>
          </ac:picMkLst>
        </pc:picChg>
        <pc:picChg chg="del">
          <ac:chgData name="Chester Swearingen" userId="977ae37b-6496-4371-994e-dc977374d4f1" providerId="ADAL" clId="{814B7656-DACC-4A72-8AB8-857B13CC6348}" dt="2025-11-06T13:17:00.540" v="1037" actId="478"/>
          <ac:picMkLst>
            <pc:docMk/>
            <pc:sldMk cId="2786602704" sldId="282"/>
            <ac:picMk id="7" creationId="{CA50AC98-EE54-0DDB-79D2-6BE75791CF02}"/>
          </ac:picMkLst>
        </pc:picChg>
        <pc:picChg chg="del">
          <ac:chgData name="Chester Swearingen" userId="977ae37b-6496-4371-994e-dc977374d4f1" providerId="ADAL" clId="{814B7656-DACC-4A72-8AB8-857B13CC6348}" dt="2025-11-06T13:17:15.580" v="1042" actId="478"/>
          <ac:picMkLst>
            <pc:docMk/>
            <pc:sldMk cId="2786602704" sldId="282"/>
            <ac:picMk id="10" creationId="{D935221F-51F2-395C-9D1E-DF870E57097E}"/>
          </ac:picMkLst>
        </pc:picChg>
        <pc:picChg chg="add mod ord">
          <ac:chgData name="Chester Swearingen" userId="977ae37b-6496-4371-994e-dc977374d4f1" providerId="ADAL" clId="{814B7656-DACC-4A72-8AB8-857B13CC6348}" dt="2025-11-06T13:26:17.277" v="1201" actId="166"/>
          <ac:picMkLst>
            <pc:docMk/>
            <pc:sldMk cId="2786602704" sldId="282"/>
            <ac:picMk id="11" creationId="{0EDF55CE-459E-0BC0-9A3B-48845B8BF432}"/>
          </ac:picMkLst>
        </pc:picChg>
        <pc:picChg chg="add mod">
          <ac:chgData name="Chester Swearingen" userId="977ae37b-6496-4371-994e-dc977374d4f1" providerId="ADAL" clId="{814B7656-DACC-4A72-8AB8-857B13CC6348}" dt="2025-11-06T13:17:24.574" v="1043"/>
          <ac:picMkLst>
            <pc:docMk/>
            <pc:sldMk cId="2786602704" sldId="282"/>
            <ac:picMk id="12" creationId="{1805F3F3-9DAA-51DD-C9DA-2F760E62C3D1}"/>
          </ac:picMkLst>
        </pc:picChg>
        <pc:picChg chg="add mod">
          <ac:chgData name="Chester Swearingen" userId="977ae37b-6496-4371-994e-dc977374d4f1" providerId="ADAL" clId="{814B7656-DACC-4A72-8AB8-857B13CC6348}" dt="2025-11-06T13:25:07.629" v="1193" actId="1076"/>
          <ac:picMkLst>
            <pc:docMk/>
            <pc:sldMk cId="2786602704" sldId="282"/>
            <ac:picMk id="13" creationId="{3042E094-A4F0-1E3D-6018-6F1CCFEEE388}"/>
          </ac:picMkLst>
        </pc:picChg>
        <pc:picChg chg="mod">
          <ac:chgData name="Chester Swearingen" userId="977ae37b-6496-4371-994e-dc977374d4f1" providerId="ADAL" clId="{814B7656-DACC-4A72-8AB8-857B13CC6348}" dt="2025-11-06T13:23:29.372" v="1174" actId="1076"/>
          <ac:picMkLst>
            <pc:docMk/>
            <pc:sldMk cId="2786602704" sldId="282"/>
            <ac:picMk id="16" creationId="{A34A592F-6233-BA3F-EA92-BB1E96F77550}"/>
          </ac:picMkLst>
        </pc:picChg>
        <pc:picChg chg="mod">
          <ac:chgData name="Chester Swearingen" userId="977ae37b-6496-4371-994e-dc977374d4f1" providerId="ADAL" clId="{814B7656-DACC-4A72-8AB8-857B13CC6348}" dt="2025-11-06T13:23:40.587" v="1177" actId="1076"/>
          <ac:picMkLst>
            <pc:docMk/>
            <pc:sldMk cId="2786602704" sldId="282"/>
            <ac:picMk id="18" creationId="{1AEF528B-6AD5-FF3C-B044-F9A7D9EC25DD}"/>
          </ac:picMkLst>
        </pc:picChg>
        <pc:picChg chg="del mod">
          <ac:chgData name="Chester Swearingen" userId="977ae37b-6496-4371-994e-dc977374d4f1" providerId="ADAL" clId="{814B7656-DACC-4A72-8AB8-857B13CC6348}" dt="2025-11-06T13:18:49.023" v="1058" actId="478"/>
          <ac:picMkLst>
            <pc:docMk/>
            <pc:sldMk cId="2786602704" sldId="282"/>
            <ac:picMk id="34" creationId="{067C3D02-2A2D-1666-D82B-3585434C95BF}"/>
          </ac:picMkLst>
        </pc:picChg>
        <pc:picChg chg="del mod">
          <ac:chgData name="Chester Swearingen" userId="977ae37b-6496-4371-994e-dc977374d4f1" providerId="ADAL" clId="{814B7656-DACC-4A72-8AB8-857B13CC6348}" dt="2025-11-06T13:17:40.982" v="1046" actId="478"/>
          <ac:picMkLst>
            <pc:docMk/>
            <pc:sldMk cId="2786602704" sldId="282"/>
            <ac:picMk id="35" creationId="{F19BE268-E9C1-90D9-3049-7493CF9B22C0}"/>
          </ac:picMkLst>
        </pc:picChg>
        <pc:picChg chg="del mod">
          <ac:chgData name="Chester Swearingen" userId="977ae37b-6496-4371-994e-dc977374d4f1" providerId="ADAL" clId="{814B7656-DACC-4A72-8AB8-857B13CC6348}" dt="2025-11-06T13:17:41.982" v="1047" actId="478"/>
          <ac:picMkLst>
            <pc:docMk/>
            <pc:sldMk cId="2786602704" sldId="282"/>
            <ac:picMk id="39" creationId="{2ADB03C3-EC58-1F93-8100-30FAD1C6D5BA}"/>
          </ac:picMkLst>
        </pc:picChg>
        <pc:cxnChg chg="mod">
          <ac:chgData name="Chester Swearingen" userId="977ae37b-6496-4371-994e-dc977374d4f1" providerId="ADAL" clId="{814B7656-DACC-4A72-8AB8-857B13CC6348}" dt="2025-11-06T13:27:26.672" v="1209" actId="14100"/>
          <ac:cxnSpMkLst>
            <pc:docMk/>
            <pc:sldMk cId="2786602704" sldId="282"/>
            <ac:cxnSpMk id="3" creationId="{5A36A97A-CA74-0EDC-CDD4-3A20CC892F3E}"/>
          </ac:cxnSpMkLst>
        </pc:cxnChg>
        <pc:cxnChg chg="mod">
          <ac:chgData name="Chester Swearingen" userId="977ae37b-6496-4371-994e-dc977374d4f1" providerId="ADAL" clId="{814B7656-DACC-4A72-8AB8-857B13CC6348}" dt="2025-11-06T13:26:31.199" v="1202" actId="14100"/>
          <ac:cxnSpMkLst>
            <pc:docMk/>
            <pc:sldMk cId="2786602704" sldId="282"/>
            <ac:cxnSpMk id="17" creationId="{F5507AB4-DE69-3BD8-5CF8-47ADED285C1A}"/>
          </ac:cxnSpMkLst>
        </pc:cxnChg>
        <pc:cxnChg chg="mod">
          <ac:chgData name="Chester Swearingen" userId="977ae37b-6496-4371-994e-dc977374d4f1" providerId="ADAL" clId="{814B7656-DACC-4A72-8AB8-857B13CC6348}" dt="2025-11-06T13:26:50.687" v="1205" actId="14100"/>
          <ac:cxnSpMkLst>
            <pc:docMk/>
            <pc:sldMk cId="2786602704" sldId="282"/>
            <ac:cxnSpMk id="19" creationId="{EAB21E46-A263-A243-4346-33825DC0677C}"/>
          </ac:cxnSpMkLst>
        </pc:cxnChg>
        <pc:cxnChg chg="mod">
          <ac:chgData name="Chester Swearingen" userId="977ae37b-6496-4371-994e-dc977374d4f1" providerId="ADAL" clId="{814B7656-DACC-4A72-8AB8-857B13CC6348}" dt="2025-11-06T13:27:04.343" v="1207" actId="14100"/>
          <ac:cxnSpMkLst>
            <pc:docMk/>
            <pc:sldMk cId="2786602704" sldId="282"/>
            <ac:cxnSpMk id="21" creationId="{E566FF58-2DEF-09AB-65D5-5900373E8C17}"/>
          </ac:cxnSpMkLst>
        </pc:cxnChg>
        <pc:cxnChg chg="del mod">
          <ac:chgData name="Chester Swearingen" userId="977ae37b-6496-4371-994e-dc977374d4f1" providerId="ADAL" clId="{814B7656-DACC-4A72-8AB8-857B13CC6348}" dt="2025-11-06T13:17:44.502" v="1048" actId="478"/>
          <ac:cxnSpMkLst>
            <pc:docMk/>
            <pc:sldMk cId="2786602704" sldId="282"/>
            <ac:cxnSpMk id="29" creationId="{8FEF9AEA-8D2D-3C49-FDC6-0F2A59FE3CC6}"/>
          </ac:cxnSpMkLst>
        </pc:cxnChg>
        <pc:cxnChg chg="mod">
          <ac:chgData name="Chester Swearingen" userId="977ae37b-6496-4371-994e-dc977374d4f1" providerId="ADAL" clId="{814B7656-DACC-4A72-8AB8-857B13CC6348}" dt="2025-11-06T13:26:37.991" v="1204" actId="14100"/>
          <ac:cxnSpMkLst>
            <pc:docMk/>
            <pc:sldMk cId="2786602704" sldId="282"/>
            <ac:cxnSpMk id="31" creationId="{8770A78B-A704-C1CB-43FA-A88E95C66A9E}"/>
          </ac:cxnSpMkLst>
        </pc:cxnChg>
        <pc:cxnChg chg="mod">
          <ac:chgData name="Chester Swearingen" userId="977ae37b-6496-4371-994e-dc977374d4f1" providerId="ADAL" clId="{814B7656-DACC-4A72-8AB8-857B13CC6348}" dt="2025-11-06T13:26:55.343" v="1206" actId="14100"/>
          <ac:cxnSpMkLst>
            <pc:docMk/>
            <pc:sldMk cId="2786602704" sldId="282"/>
            <ac:cxnSpMk id="36" creationId="{D0D768D5-214D-00EA-8DBF-73A11DDB3EC8}"/>
          </ac:cxnSpMkLst>
        </pc:cxnChg>
        <pc:cxnChg chg="mod">
          <ac:chgData name="Chester Swearingen" userId="977ae37b-6496-4371-994e-dc977374d4f1" providerId="ADAL" clId="{814B7656-DACC-4A72-8AB8-857B13CC6348}" dt="2025-11-06T13:23:38.772" v="1176" actId="1076"/>
          <ac:cxnSpMkLst>
            <pc:docMk/>
            <pc:sldMk cId="2786602704" sldId="282"/>
            <ac:cxnSpMk id="37" creationId="{DE422F5A-6F5F-ED13-AC4B-B16E8CBA8694}"/>
          </ac:cxnSpMkLst>
        </pc:cxnChg>
        <pc:cxnChg chg="mod">
          <ac:chgData name="Chester Swearingen" userId="977ae37b-6496-4371-994e-dc977374d4f1" providerId="ADAL" clId="{814B7656-DACC-4A72-8AB8-857B13CC6348}" dt="2025-11-06T13:27:50.040" v="1210" actId="14100"/>
          <ac:cxnSpMkLst>
            <pc:docMk/>
            <pc:sldMk cId="2786602704" sldId="282"/>
            <ac:cxnSpMk id="44" creationId="{5494EE15-753C-BFA9-32D1-E3D82FB73254}"/>
          </ac:cxnSpMkLst>
        </pc:cxnChg>
        <pc:cxnChg chg="mod">
          <ac:chgData name="Chester Swearingen" userId="977ae37b-6496-4371-994e-dc977374d4f1" providerId="ADAL" clId="{814B7656-DACC-4A72-8AB8-857B13CC6348}" dt="2025-11-06T13:25:49.934" v="1199" actId="14100"/>
          <ac:cxnSpMkLst>
            <pc:docMk/>
            <pc:sldMk cId="2786602704" sldId="282"/>
            <ac:cxnSpMk id="45" creationId="{D85D5C4F-EC7B-8D50-D0AB-B3689526B878}"/>
          </ac:cxnSpMkLst>
        </pc:cxnChg>
        <pc:cxnChg chg="mod">
          <ac:chgData name="Chester Swearingen" userId="977ae37b-6496-4371-994e-dc977374d4f1" providerId="ADAL" clId="{814B7656-DACC-4A72-8AB8-857B13CC6348}" dt="2025-11-06T13:43:12.937" v="1248" actId="1076"/>
          <ac:cxnSpMkLst>
            <pc:docMk/>
            <pc:sldMk cId="2786602704" sldId="282"/>
            <ac:cxnSpMk id="50" creationId="{3F5B1874-56D0-8DB0-50B2-1D00409CB9B3}"/>
          </ac:cxnSpMkLst>
        </pc:cxnChg>
        <pc:cxnChg chg="mod">
          <ac:chgData name="Chester Swearingen" userId="977ae37b-6496-4371-994e-dc977374d4f1" providerId="ADAL" clId="{814B7656-DACC-4A72-8AB8-857B13CC6348}" dt="2025-11-06T13:25:37.061" v="1198" actId="14100"/>
          <ac:cxnSpMkLst>
            <pc:docMk/>
            <pc:sldMk cId="2786602704" sldId="282"/>
            <ac:cxnSpMk id="51" creationId="{65C1E257-C012-2257-DA5F-F264D710C29A}"/>
          </ac:cxnSpMkLst>
        </pc:cxnChg>
        <pc:cxnChg chg="del">
          <ac:chgData name="Chester Swearingen" userId="977ae37b-6496-4371-994e-dc977374d4f1" providerId="ADAL" clId="{814B7656-DACC-4A72-8AB8-857B13CC6348}" dt="2025-11-06T13:21:29.170" v="1112" actId="478"/>
          <ac:cxnSpMkLst>
            <pc:docMk/>
            <pc:sldMk cId="2786602704" sldId="282"/>
            <ac:cxnSpMk id="55" creationId="{A3EC0940-E1B3-99C5-7A11-48EF44BD0CA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63F337E-0633-4003-A851-B7D6899C66C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7962977-2FDE-422C-B407-A80BEB504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8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D92DD-C186-4636-801E-2FBDF5FC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D6574-1931-4789-BE8E-C28C8624F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855E3-3ED9-4972-AE6C-86B03EE7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EF03-632B-4E99-B56C-AE4B089F6C1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BE0F5-A29B-457B-AEA7-E4A4B92E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3C8BE-8920-4C70-AC76-A30AB7BD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4457-D4F5-40AA-8AB1-16EE1A7C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9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C324-1EDB-4FD5-B9C2-11AC72C7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15727-0991-488B-AE56-4BB34C888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6B468-4CB9-4784-A456-927F3DB4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EF03-632B-4E99-B56C-AE4B089F6C1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B8A34-0368-4992-A955-4F1C5F646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6B58B-9CF7-4EFD-B866-7A6F31AE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4457-D4F5-40AA-8AB1-16EE1A7C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3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6E5D5-9CAE-4046-BB35-10BE94CD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A630C-B82C-4720-959E-5F17DE2B5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3FD55-9FCC-4856-A30E-EAB11EF5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EF03-632B-4E99-B56C-AE4B089F6C1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BE533-41C4-4757-8C60-7290999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70F7-913C-4B20-BC4F-E689A4DE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4457-D4F5-40AA-8AB1-16EE1A7C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6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33D8-C4F0-4E0C-9316-9F75DBA4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5F4E0-975F-421C-9BB0-6ABCC6BA1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A9B-4014-43B7-B57A-47B21A547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EF03-632B-4E99-B56C-AE4B089F6C1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873CB-4A5D-498F-829A-0D3C4D14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E5507-920D-4E02-BF82-2DD87359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4457-D4F5-40AA-8AB1-16EE1A7C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7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F8AB9-8402-4E7E-AEFD-0EE3E1686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B24AC-86A7-4CB2-BFA4-5D30E5DC6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6EAE8-0BF3-49AA-8C84-D626A29C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EF03-632B-4E99-B56C-AE4B089F6C1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A410-B29C-4F40-82FB-0A14BC594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86286-B777-4F13-8D3E-D01EA9A2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4457-D4F5-40AA-8AB1-16EE1A7C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6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B4C6D-2566-47B8-8AB8-2B68C1069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C8A78-3918-4CE2-8DEA-194ED25D1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29028-49D5-4CB9-9F8D-7BE5798BE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01E39-4F39-4720-A08F-0D3D0554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EF03-632B-4E99-B56C-AE4B089F6C1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012E2-A80C-451D-8536-D8198E7B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A5187-6498-43D8-B490-4359391C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4457-D4F5-40AA-8AB1-16EE1A7C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3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64FE-6303-4E11-AE31-4A2A0FC4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6BE05-DEEA-4446-9874-8C1BDC925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77DB2-321D-449B-ABBD-D3854BD16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F1D89-1EF5-4CDD-8229-97F027301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0133E4-2693-40B6-9BDD-FE3392D6C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23EA63-F275-4EAA-AD64-2726D0E17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EF03-632B-4E99-B56C-AE4B089F6C1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C1A54-908B-4A80-9C55-0F625829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E1A006-5BAC-4921-A292-5D6A6FAF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4457-D4F5-40AA-8AB1-16EE1A7C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9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BA91-0244-43D0-9299-701F8E31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D5F20-2B6C-4B96-B31D-5C649A4B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EF03-632B-4E99-B56C-AE4B089F6C1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730E4-1BEF-4094-B33E-43325D4B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059E3-8855-4CBE-B7F5-AC23723B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4457-D4F5-40AA-8AB1-16EE1A7C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1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1D6E64-90EC-4CDF-A145-68B7CC99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EF03-632B-4E99-B56C-AE4B089F6C1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7DED1-E717-4C26-8EAC-427AC660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BD351-B04A-4559-95AD-5AB410C8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4457-D4F5-40AA-8AB1-16EE1A7C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62D2A-4839-4A19-9F67-D42FE76C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9371-A9B8-4829-93A8-F22EAD1D2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B2FEE-9C4C-44D1-A350-ABA85B97E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26A02-C94F-480D-AA4A-77651696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EF03-632B-4E99-B56C-AE4B089F6C1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68F20-9B13-4E1C-BA7C-91129092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BEF56-4165-468C-9930-F30CD940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4457-D4F5-40AA-8AB1-16EE1A7C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4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B9F8A-2271-4CD3-9A71-FA1FFDD8A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0046C-9C98-4220-B671-F89D4199F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7A52E-80F1-463F-A664-201B297C2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6CC27-B9BB-49D7-8A09-E080CADE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EF03-632B-4E99-B56C-AE4B089F6C1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8CD21-296E-4895-9F43-3727A902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5403C-EC76-4D41-B9F1-DC086E74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4457-D4F5-40AA-8AB1-16EE1A7C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5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8ACDB-45A6-4675-AE0C-3D953DA6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41967-7B24-4054-BB5E-BF8532D3E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C3251-812A-4BFB-B3F5-188CB76E0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DEF03-632B-4E99-B56C-AE4B089F6C1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6C922-B68A-4396-A15C-109DD88E1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1DD9-A603-4E87-A5D7-6D4886978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94457-D4F5-40AA-8AB1-16EE1A7C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8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reatedebate.com/debate/show/Will_the_Democrat_slogan_in_2020_be_if_you_like_your_baby_you_can_keep_your_bab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reatedebate.com/debate/show/Will_the_Democrat_slogan_in_2020_be_if_you_like_your_baby_you_can_keep_your_bab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reatedebate.com/debate/show/Will_the_Democrat_slogan_in_2020_be_if_you_like_your_baby_you_can_keep_your_baby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276EDC23-3ABC-CB48-7CBF-C342DADD81FA}"/>
              </a:ext>
            </a:extLst>
          </p:cNvPr>
          <p:cNvCxnSpPr>
            <a:cxnSpLocks/>
          </p:cNvCxnSpPr>
          <p:nvPr/>
        </p:nvCxnSpPr>
        <p:spPr>
          <a:xfrm flipV="1">
            <a:off x="1741957" y="1844125"/>
            <a:ext cx="9251744" cy="437735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503F65FB-99B4-E50A-5AEE-2748C42E0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682" y="2468366"/>
            <a:ext cx="8398636" cy="1921267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+mn-lt"/>
              </a:rPr>
              <a:t>Growing Strong </a:t>
            </a:r>
            <a:r>
              <a:rPr lang="en-US" sz="5500" dirty="0">
                <a:solidFill>
                  <a:schemeClr val="bg1"/>
                </a:solidFill>
                <a:latin typeface="+mn-lt"/>
              </a:rPr>
              <a:t>Becoming Like Jesus</a:t>
            </a:r>
          </a:p>
        </p:txBody>
      </p:sp>
    </p:spTree>
    <p:extLst>
      <p:ext uri="{BB962C8B-B14F-4D97-AF65-F5344CB8AC3E}">
        <p14:creationId xmlns:p14="http://schemas.microsoft.com/office/powerpoint/2010/main" val="58291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BCA90C-24F0-4BED-99FA-5A69C0985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7168" y="0"/>
            <a:ext cx="3577213" cy="357721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507AB4-DE69-3BD8-5CF8-47ADED285C1A}"/>
              </a:ext>
            </a:extLst>
          </p:cNvPr>
          <p:cNvCxnSpPr>
            <a:cxnSpLocks/>
          </p:cNvCxnSpPr>
          <p:nvPr/>
        </p:nvCxnSpPr>
        <p:spPr>
          <a:xfrm flipV="1">
            <a:off x="2344830" y="5408383"/>
            <a:ext cx="807945" cy="493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9E0400-EF95-AF74-4A00-E8829BEE829A}"/>
              </a:ext>
            </a:extLst>
          </p:cNvPr>
          <p:cNvCxnSpPr>
            <a:cxnSpLocks/>
          </p:cNvCxnSpPr>
          <p:nvPr/>
        </p:nvCxnSpPr>
        <p:spPr>
          <a:xfrm>
            <a:off x="7539763" y="4009178"/>
            <a:ext cx="8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B21E46-A263-A243-4346-33825DC0677C}"/>
              </a:ext>
            </a:extLst>
          </p:cNvPr>
          <p:cNvCxnSpPr>
            <a:cxnSpLocks/>
          </p:cNvCxnSpPr>
          <p:nvPr/>
        </p:nvCxnSpPr>
        <p:spPr>
          <a:xfrm flipV="1">
            <a:off x="3460109" y="5745680"/>
            <a:ext cx="445141" cy="3289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66FF58-2DEF-09AB-65D5-5900373E8C17}"/>
              </a:ext>
            </a:extLst>
          </p:cNvPr>
          <p:cNvCxnSpPr>
            <a:cxnSpLocks/>
          </p:cNvCxnSpPr>
          <p:nvPr/>
        </p:nvCxnSpPr>
        <p:spPr>
          <a:xfrm flipV="1">
            <a:off x="4478169" y="5469248"/>
            <a:ext cx="780087" cy="563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EA55943-6B51-48F9-3E01-21B91FA2C39B}"/>
              </a:ext>
            </a:extLst>
          </p:cNvPr>
          <p:cNvCxnSpPr>
            <a:cxnSpLocks/>
          </p:cNvCxnSpPr>
          <p:nvPr/>
        </p:nvCxnSpPr>
        <p:spPr>
          <a:xfrm flipV="1">
            <a:off x="6751471" y="4009178"/>
            <a:ext cx="804787" cy="5532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6BC3D59-6CD2-6E01-631A-154B08E10450}"/>
              </a:ext>
            </a:extLst>
          </p:cNvPr>
          <p:cNvCxnSpPr/>
          <p:nvPr/>
        </p:nvCxnSpPr>
        <p:spPr>
          <a:xfrm flipV="1">
            <a:off x="5897257" y="5210936"/>
            <a:ext cx="761623" cy="5657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70A78B-A704-C1CB-43FA-A88E95C66A9E}"/>
              </a:ext>
            </a:extLst>
          </p:cNvPr>
          <p:cNvCxnSpPr>
            <a:cxnSpLocks/>
          </p:cNvCxnSpPr>
          <p:nvPr/>
        </p:nvCxnSpPr>
        <p:spPr>
          <a:xfrm>
            <a:off x="3141282" y="5408383"/>
            <a:ext cx="330131" cy="666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0D768D5-214D-00EA-8DBF-73A11DDB3EC8}"/>
              </a:ext>
            </a:extLst>
          </p:cNvPr>
          <p:cNvCxnSpPr>
            <a:cxnSpLocks/>
          </p:cNvCxnSpPr>
          <p:nvPr/>
        </p:nvCxnSpPr>
        <p:spPr>
          <a:xfrm>
            <a:off x="3880918" y="5745680"/>
            <a:ext cx="613927" cy="2839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E422F5A-6F5F-ED13-AC4B-B16E8CBA8694}"/>
              </a:ext>
            </a:extLst>
          </p:cNvPr>
          <p:cNvCxnSpPr>
            <a:cxnSpLocks/>
          </p:cNvCxnSpPr>
          <p:nvPr/>
        </p:nvCxnSpPr>
        <p:spPr>
          <a:xfrm>
            <a:off x="5239792" y="5478603"/>
            <a:ext cx="674141" cy="279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FDAA47B-9FAF-FAC3-08DA-CA5BC634CA04}"/>
              </a:ext>
            </a:extLst>
          </p:cNvPr>
          <p:cNvCxnSpPr>
            <a:cxnSpLocks/>
          </p:cNvCxnSpPr>
          <p:nvPr/>
        </p:nvCxnSpPr>
        <p:spPr>
          <a:xfrm flipV="1">
            <a:off x="6645655" y="4542007"/>
            <a:ext cx="122298" cy="6798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A36A97A-CA74-0EDC-CDD4-3A20CC892F3E}"/>
              </a:ext>
            </a:extLst>
          </p:cNvPr>
          <p:cNvCxnSpPr>
            <a:cxnSpLocks/>
          </p:cNvCxnSpPr>
          <p:nvPr/>
        </p:nvCxnSpPr>
        <p:spPr>
          <a:xfrm flipV="1">
            <a:off x="8355787" y="3658506"/>
            <a:ext cx="396327" cy="3506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A18D0E8-8A67-31C5-6602-CF08E71A21A6}"/>
              </a:ext>
            </a:extLst>
          </p:cNvPr>
          <p:cNvSpPr txBox="1"/>
          <p:nvPr/>
        </p:nvSpPr>
        <p:spPr>
          <a:xfrm>
            <a:off x="722825" y="2211956"/>
            <a:ext cx="60190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Growing to be like Jesus has ups and downs.</a:t>
            </a:r>
          </a:p>
        </p:txBody>
      </p:sp>
      <p:pic>
        <p:nvPicPr>
          <p:cNvPr id="7" name="Picture 6" descr="A picture containing person, indoor, baby, bed&#10;&#10;Description automatically generated">
            <a:extLst>
              <a:ext uri="{FF2B5EF4-FFF2-40B4-BE49-F238E27FC236}">
                <a16:creationId xmlns:a16="http://schemas.microsoft.com/office/drawing/2014/main" id="{CA50AC98-EE54-0DDB-79D2-6BE75791C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973" y="4941243"/>
            <a:ext cx="2875135" cy="19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6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89FB03-7C94-1C96-2AF6-77607AC1E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7168" y="0"/>
            <a:ext cx="3577213" cy="3577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35221F-51F2-395C-9D1E-DF870E570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5503" y="556527"/>
            <a:ext cx="892288" cy="89228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66FF58-2DEF-09AB-65D5-5900373E8C17}"/>
              </a:ext>
            </a:extLst>
          </p:cNvPr>
          <p:cNvCxnSpPr>
            <a:cxnSpLocks/>
          </p:cNvCxnSpPr>
          <p:nvPr/>
        </p:nvCxnSpPr>
        <p:spPr>
          <a:xfrm flipV="1">
            <a:off x="2863888" y="6051078"/>
            <a:ext cx="248431" cy="2768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picture containing person, indoor, baby, bed&#10;&#10;Description automatically generated">
            <a:extLst>
              <a:ext uri="{FF2B5EF4-FFF2-40B4-BE49-F238E27FC236}">
                <a16:creationId xmlns:a16="http://schemas.microsoft.com/office/drawing/2014/main" id="{19DE1EDD-264A-E577-64F3-7BE0D6CEE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973" y="4941243"/>
            <a:ext cx="2875135" cy="191675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A36A97A-CA74-0EDC-CDD4-3A20CC892F3E}"/>
              </a:ext>
            </a:extLst>
          </p:cNvPr>
          <p:cNvCxnSpPr>
            <a:cxnSpLocks/>
          </p:cNvCxnSpPr>
          <p:nvPr/>
        </p:nvCxnSpPr>
        <p:spPr>
          <a:xfrm flipV="1">
            <a:off x="8328054" y="3725822"/>
            <a:ext cx="609313" cy="4526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2A61D5A9-FE98-A37C-9A45-119888209801}"/>
              </a:ext>
            </a:extLst>
          </p:cNvPr>
          <p:cNvSpPr txBox="1">
            <a:spLocks/>
          </p:cNvSpPr>
          <p:nvPr/>
        </p:nvSpPr>
        <p:spPr>
          <a:xfrm>
            <a:off x="559778" y="1280160"/>
            <a:ext cx="8234487" cy="2418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+mn-lt"/>
              </a:rPr>
              <a:t>Sometimes growing is hard.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sz="4400" dirty="0">
                <a:solidFill>
                  <a:schemeClr val="bg1"/>
                </a:solidFill>
                <a:latin typeface="+mn-lt"/>
              </a:rPr>
              <a:t>We help children over the hard parts.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D25B58-D0CE-A54C-B71B-B0FF5FD1B726}"/>
              </a:ext>
            </a:extLst>
          </p:cNvPr>
          <p:cNvCxnSpPr>
            <a:cxnSpLocks/>
          </p:cNvCxnSpPr>
          <p:nvPr/>
        </p:nvCxnSpPr>
        <p:spPr>
          <a:xfrm>
            <a:off x="3085867" y="6025787"/>
            <a:ext cx="400940" cy="3776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80D87EE-C411-B93F-E815-1BE760A6E360}"/>
              </a:ext>
            </a:extLst>
          </p:cNvPr>
          <p:cNvCxnSpPr>
            <a:cxnSpLocks/>
          </p:cNvCxnSpPr>
          <p:nvPr/>
        </p:nvCxnSpPr>
        <p:spPr>
          <a:xfrm flipV="1">
            <a:off x="3431893" y="6025243"/>
            <a:ext cx="435914" cy="3778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E8C2DA2-A71F-8E1A-7FAB-CCDE7DF2EA5E}"/>
              </a:ext>
            </a:extLst>
          </p:cNvPr>
          <p:cNvCxnSpPr>
            <a:cxnSpLocks/>
          </p:cNvCxnSpPr>
          <p:nvPr/>
        </p:nvCxnSpPr>
        <p:spPr>
          <a:xfrm>
            <a:off x="3832833" y="6037176"/>
            <a:ext cx="463189" cy="47483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CF07A7-F360-43B1-F644-9789C78D0030}"/>
              </a:ext>
            </a:extLst>
          </p:cNvPr>
          <p:cNvCxnSpPr>
            <a:cxnSpLocks/>
          </p:cNvCxnSpPr>
          <p:nvPr/>
        </p:nvCxnSpPr>
        <p:spPr>
          <a:xfrm flipV="1">
            <a:off x="4242295" y="6070690"/>
            <a:ext cx="434727" cy="4413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A3155C5-D67A-F9D8-1FE8-191C50BEAF60}"/>
              </a:ext>
            </a:extLst>
          </p:cNvPr>
          <p:cNvCxnSpPr>
            <a:cxnSpLocks/>
          </p:cNvCxnSpPr>
          <p:nvPr/>
        </p:nvCxnSpPr>
        <p:spPr>
          <a:xfrm flipH="1" flipV="1">
            <a:off x="4670510" y="6027798"/>
            <a:ext cx="276492" cy="2411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BDB67D4-A89C-DFD6-B325-C67750823F9F}"/>
              </a:ext>
            </a:extLst>
          </p:cNvPr>
          <p:cNvCxnSpPr>
            <a:cxnSpLocks/>
          </p:cNvCxnSpPr>
          <p:nvPr/>
        </p:nvCxnSpPr>
        <p:spPr>
          <a:xfrm flipV="1">
            <a:off x="4900107" y="6112187"/>
            <a:ext cx="140142" cy="1567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9622F4E-68FE-42C9-83B6-BA3EAE642778}"/>
              </a:ext>
            </a:extLst>
          </p:cNvPr>
          <p:cNvCxnSpPr>
            <a:cxnSpLocks/>
          </p:cNvCxnSpPr>
          <p:nvPr/>
        </p:nvCxnSpPr>
        <p:spPr>
          <a:xfrm flipV="1">
            <a:off x="5623560" y="4882393"/>
            <a:ext cx="810796" cy="44970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710560-E985-D696-D063-A9CAD1B08D8D}"/>
              </a:ext>
            </a:extLst>
          </p:cNvPr>
          <p:cNvCxnSpPr>
            <a:cxnSpLocks/>
          </p:cNvCxnSpPr>
          <p:nvPr/>
        </p:nvCxnSpPr>
        <p:spPr>
          <a:xfrm flipH="1">
            <a:off x="2874162" y="6025243"/>
            <a:ext cx="2166087" cy="119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923F644-5BA7-9F9F-470A-3E3AB23DC6FA}"/>
              </a:ext>
            </a:extLst>
          </p:cNvPr>
          <p:cNvCxnSpPr>
            <a:cxnSpLocks/>
          </p:cNvCxnSpPr>
          <p:nvPr/>
        </p:nvCxnSpPr>
        <p:spPr>
          <a:xfrm flipV="1">
            <a:off x="5286114" y="5774699"/>
            <a:ext cx="183141" cy="11938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212FF32-D48B-8446-D413-5FB4D03CFA13}"/>
              </a:ext>
            </a:extLst>
          </p:cNvPr>
          <p:cNvCxnSpPr>
            <a:cxnSpLocks/>
          </p:cNvCxnSpPr>
          <p:nvPr/>
        </p:nvCxnSpPr>
        <p:spPr>
          <a:xfrm flipV="1">
            <a:off x="5456993" y="5313045"/>
            <a:ext cx="183712" cy="4728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BD02192B-D9AB-391F-99CE-47786342F614}"/>
              </a:ext>
            </a:extLst>
          </p:cNvPr>
          <p:cNvSpPr/>
          <p:nvPr/>
        </p:nvSpPr>
        <p:spPr>
          <a:xfrm>
            <a:off x="4855845" y="5575937"/>
            <a:ext cx="369570" cy="277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AC580AA2-2E17-0D9E-95C4-F6D8A449F944}"/>
              </a:ext>
            </a:extLst>
          </p:cNvPr>
          <p:cNvSpPr/>
          <p:nvPr/>
        </p:nvSpPr>
        <p:spPr>
          <a:xfrm rot="15319012">
            <a:off x="4904938" y="5906770"/>
            <a:ext cx="627898" cy="382054"/>
          </a:xfrm>
          <a:prstGeom prst="arc">
            <a:avLst>
              <a:gd name="adj1" fmla="val 16200000"/>
              <a:gd name="adj2" fmla="val 2847037"/>
            </a:avLst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A66BCDA-3E36-66D7-46A2-5B4F24DD1AFB}"/>
              </a:ext>
            </a:extLst>
          </p:cNvPr>
          <p:cNvCxnSpPr>
            <a:cxnSpLocks/>
          </p:cNvCxnSpPr>
          <p:nvPr/>
        </p:nvCxnSpPr>
        <p:spPr>
          <a:xfrm flipH="1">
            <a:off x="6434356" y="4840448"/>
            <a:ext cx="886961" cy="419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D05FDE1-D1CD-9DAF-E20C-CA575079EF4C}"/>
              </a:ext>
            </a:extLst>
          </p:cNvPr>
          <p:cNvCxnSpPr>
            <a:cxnSpLocks/>
          </p:cNvCxnSpPr>
          <p:nvPr/>
        </p:nvCxnSpPr>
        <p:spPr>
          <a:xfrm flipH="1">
            <a:off x="7284244" y="4543425"/>
            <a:ext cx="151461" cy="3179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18E885-DB92-CE73-174A-4B877C7057B8}"/>
              </a:ext>
            </a:extLst>
          </p:cNvPr>
          <p:cNvCxnSpPr>
            <a:cxnSpLocks/>
          </p:cNvCxnSpPr>
          <p:nvPr/>
        </p:nvCxnSpPr>
        <p:spPr>
          <a:xfrm flipH="1" flipV="1">
            <a:off x="7384256" y="4565653"/>
            <a:ext cx="409116" cy="1601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1064F0-4FDA-1F85-E866-1EEE5FACB9C5}"/>
              </a:ext>
            </a:extLst>
          </p:cNvPr>
          <p:cNvCxnSpPr>
            <a:cxnSpLocks/>
          </p:cNvCxnSpPr>
          <p:nvPr/>
        </p:nvCxnSpPr>
        <p:spPr>
          <a:xfrm flipH="1">
            <a:off x="7762875" y="4593705"/>
            <a:ext cx="268692" cy="1320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F4C45E4-CD4A-759E-8669-60CE12C1A28A}"/>
              </a:ext>
            </a:extLst>
          </p:cNvPr>
          <p:cNvCxnSpPr>
            <a:cxnSpLocks/>
          </p:cNvCxnSpPr>
          <p:nvPr/>
        </p:nvCxnSpPr>
        <p:spPr>
          <a:xfrm flipH="1">
            <a:off x="8014335" y="4153565"/>
            <a:ext cx="344402" cy="4478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43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9A18D0E8-8A67-31C5-6602-CF08E71A21A6}"/>
              </a:ext>
            </a:extLst>
          </p:cNvPr>
          <p:cNvSpPr txBox="1"/>
          <p:nvPr/>
        </p:nvSpPr>
        <p:spPr>
          <a:xfrm>
            <a:off x="786472" y="1220880"/>
            <a:ext cx="4720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Growing strong is sometimes hard.</a:t>
            </a:r>
          </a:p>
        </p:txBody>
      </p:sp>
      <p:pic>
        <p:nvPicPr>
          <p:cNvPr id="4" name="Picture 3" descr="A group of children with their arms crossed&#10;&#10;AI-generated content may be incorrect.">
            <a:extLst>
              <a:ext uri="{FF2B5EF4-FFF2-40B4-BE49-F238E27FC236}">
                <a16:creationId xmlns:a16="http://schemas.microsoft.com/office/drawing/2014/main" id="{DD57166F-A40C-7DD3-5FF9-34922E7E2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95858"/>
            <a:ext cx="5343212" cy="3562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06EB5B-02DB-5DAB-468C-0BFD2BAA52D4}"/>
              </a:ext>
            </a:extLst>
          </p:cNvPr>
          <p:cNvSpPr txBox="1"/>
          <p:nvPr/>
        </p:nvSpPr>
        <p:spPr>
          <a:xfrm>
            <a:off x="6175200" y="4086206"/>
            <a:ext cx="5425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Some children stay angry and mean.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00341F-ACC5-8E08-B381-86D4E7C07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7168" y="0"/>
            <a:ext cx="3577213" cy="357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507AB4-DE69-3BD8-5CF8-47ADED285C1A}"/>
              </a:ext>
            </a:extLst>
          </p:cNvPr>
          <p:cNvCxnSpPr>
            <a:cxnSpLocks/>
          </p:cNvCxnSpPr>
          <p:nvPr/>
        </p:nvCxnSpPr>
        <p:spPr>
          <a:xfrm flipV="1">
            <a:off x="1932718" y="4219997"/>
            <a:ext cx="1416930" cy="726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B21E46-A263-A243-4346-33825DC0677C}"/>
              </a:ext>
            </a:extLst>
          </p:cNvPr>
          <p:cNvCxnSpPr>
            <a:cxnSpLocks/>
          </p:cNvCxnSpPr>
          <p:nvPr/>
        </p:nvCxnSpPr>
        <p:spPr>
          <a:xfrm flipV="1">
            <a:off x="4045261" y="3915549"/>
            <a:ext cx="774761" cy="542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66FF58-2DEF-09AB-65D5-5900373E8C17}"/>
              </a:ext>
            </a:extLst>
          </p:cNvPr>
          <p:cNvCxnSpPr>
            <a:cxnSpLocks/>
          </p:cNvCxnSpPr>
          <p:nvPr/>
        </p:nvCxnSpPr>
        <p:spPr>
          <a:xfrm flipV="1">
            <a:off x="5386483" y="3630651"/>
            <a:ext cx="782872" cy="589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70A78B-A704-C1CB-43FA-A88E95C66A9E}"/>
              </a:ext>
            </a:extLst>
          </p:cNvPr>
          <p:cNvCxnSpPr>
            <a:cxnSpLocks/>
          </p:cNvCxnSpPr>
          <p:nvPr/>
        </p:nvCxnSpPr>
        <p:spPr>
          <a:xfrm>
            <a:off x="3338669" y="4219996"/>
            <a:ext cx="717357" cy="238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0D768D5-214D-00EA-8DBF-73A11DDB3EC8}"/>
              </a:ext>
            </a:extLst>
          </p:cNvPr>
          <p:cNvCxnSpPr>
            <a:cxnSpLocks/>
          </p:cNvCxnSpPr>
          <p:nvPr/>
        </p:nvCxnSpPr>
        <p:spPr>
          <a:xfrm>
            <a:off x="4798493" y="3915548"/>
            <a:ext cx="606437" cy="304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E422F5A-6F5F-ED13-AC4B-B16E8CBA8694}"/>
              </a:ext>
            </a:extLst>
          </p:cNvPr>
          <p:cNvCxnSpPr>
            <a:cxnSpLocks/>
          </p:cNvCxnSpPr>
          <p:nvPr/>
        </p:nvCxnSpPr>
        <p:spPr>
          <a:xfrm>
            <a:off x="6139907" y="3632788"/>
            <a:ext cx="665611" cy="3417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A36A97A-CA74-0EDC-CDD4-3A20CC892F3E}"/>
              </a:ext>
            </a:extLst>
          </p:cNvPr>
          <p:cNvCxnSpPr>
            <a:cxnSpLocks/>
          </p:cNvCxnSpPr>
          <p:nvPr/>
        </p:nvCxnSpPr>
        <p:spPr>
          <a:xfrm flipV="1">
            <a:off x="6784181" y="2798956"/>
            <a:ext cx="1622865" cy="1175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picture containing tool&#10;&#10;Description automatically generated">
            <a:extLst>
              <a:ext uri="{FF2B5EF4-FFF2-40B4-BE49-F238E27FC236}">
                <a16:creationId xmlns:a16="http://schemas.microsoft.com/office/drawing/2014/main" id="{873AA6C1-85DE-F73E-3CEF-F95805E49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580" y="4625865"/>
            <a:ext cx="352424" cy="44756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5C2B673-FF57-44FF-BF5A-A9C477717D2A}"/>
              </a:ext>
            </a:extLst>
          </p:cNvPr>
          <p:cNvSpPr txBox="1"/>
          <p:nvPr/>
        </p:nvSpPr>
        <p:spPr>
          <a:xfrm>
            <a:off x="6636995" y="5644784"/>
            <a:ext cx="4741051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The Devil’s Strength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2DE0BE-2F62-7A95-A63A-D8BB2144A21A}"/>
              </a:ext>
            </a:extLst>
          </p:cNvPr>
          <p:cNvSpPr txBox="1"/>
          <p:nvPr/>
        </p:nvSpPr>
        <p:spPr>
          <a:xfrm>
            <a:off x="497452" y="977769"/>
            <a:ext cx="518903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God pulls us up by giving us His strength.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494EE15-753C-BFA9-32D1-E3D82FB73254}"/>
              </a:ext>
            </a:extLst>
          </p:cNvPr>
          <p:cNvCxnSpPr>
            <a:cxnSpLocks/>
          </p:cNvCxnSpPr>
          <p:nvPr/>
        </p:nvCxnSpPr>
        <p:spPr>
          <a:xfrm flipH="1">
            <a:off x="3349648" y="6410809"/>
            <a:ext cx="326993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85D5C4F-EC7B-8D50-D0AB-B3689526B878}"/>
              </a:ext>
            </a:extLst>
          </p:cNvPr>
          <p:cNvCxnSpPr>
            <a:cxnSpLocks/>
          </p:cNvCxnSpPr>
          <p:nvPr/>
        </p:nvCxnSpPr>
        <p:spPr>
          <a:xfrm flipV="1">
            <a:off x="3365209" y="5212862"/>
            <a:ext cx="6582" cy="11979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F5B1874-56D0-8DB0-50B2-1D00409CB9B3}"/>
              </a:ext>
            </a:extLst>
          </p:cNvPr>
          <p:cNvCxnSpPr>
            <a:cxnSpLocks/>
          </p:cNvCxnSpPr>
          <p:nvPr/>
        </p:nvCxnSpPr>
        <p:spPr>
          <a:xfrm flipV="1">
            <a:off x="6306169" y="4808324"/>
            <a:ext cx="0" cy="16024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5C1E257-C012-2257-DA5F-F264D710C29A}"/>
              </a:ext>
            </a:extLst>
          </p:cNvPr>
          <p:cNvCxnSpPr>
            <a:cxnSpLocks/>
          </p:cNvCxnSpPr>
          <p:nvPr/>
        </p:nvCxnSpPr>
        <p:spPr>
          <a:xfrm flipV="1">
            <a:off x="4873897" y="4978400"/>
            <a:ext cx="0" cy="1432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picture containing tool&#10;&#10;Description automatically generated">
            <a:extLst>
              <a:ext uri="{FF2B5EF4-FFF2-40B4-BE49-F238E27FC236}">
                <a16:creationId xmlns:a16="http://schemas.microsoft.com/office/drawing/2014/main" id="{A34A592F-6233-BA3F-EA92-BB1E96F77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7686" y="4402080"/>
            <a:ext cx="352424" cy="447569"/>
          </a:xfrm>
          <a:prstGeom prst="rect">
            <a:avLst/>
          </a:prstGeom>
        </p:spPr>
      </p:pic>
      <p:pic>
        <p:nvPicPr>
          <p:cNvPr id="18" name="Picture 17" descr="A picture containing tool&#10;&#10;Description automatically generated">
            <a:extLst>
              <a:ext uri="{FF2B5EF4-FFF2-40B4-BE49-F238E27FC236}">
                <a16:creationId xmlns:a16="http://schemas.microsoft.com/office/drawing/2014/main" id="{1AEF528B-6AD5-FF3C-B044-F9A7D9EC2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89350" y="4124828"/>
            <a:ext cx="352424" cy="44756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0DE230B-0414-2D5E-8910-164D2BF463FA}"/>
              </a:ext>
            </a:extLst>
          </p:cNvPr>
          <p:cNvSpPr txBox="1"/>
          <p:nvPr/>
        </p:nvSpPr>
        <p:spPr>
          <a:xfrm>
            <a:off x="7126193" y="4086999"/>
            <a:ext cx="489054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i="1" u="sng" dirty="0">
                <a:solidFill>
                  <a:schemeClr val="bg1"/>
                </a:solidFill>
              </a:rPr>
              <a:t>God’s is Stronger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05F3F3-9DAA-51DD-C9DA-2F760E62C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7168" y="0"/>
            <a:ext cx="3577213" cy="3577213"/>
          </a:xfrm>
          <a:prstGeom prst="rect">
            <a:avLst/>
          </a:prstGeom>
        </p:spPr>
      </p:pic>
      <p:pic>
        <p:nvPicPr>
          <p:cNvPr id="13" name="Picture 12" descr="A picture containing tool&#10;&#10;Description automatically generated">
            <a:extLst>
              <a:ext uri="{FF2B5EF4-FFF2-40B4-BE49-F238E27FC236}">
                <a16:creationId xmlns:a16="http://schemas.microsoft.com/office/drawing/2014/main" id="{3042E094-A4F0-1E3D-6018-6F1CCFEEE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3462">
            <a:off x="7038904" y="1512470"/>
            <a:ext cx="1134757" cy="1441111"/>
          </a:xfrm>
          <a:prstGeom prst="rect">
            <a:avLst/>
          </a:prstGeom>
        </p:spPr>
      </p:pic>
      <p:pic>
        <p:nvPicPr>
          <p:cNvPr id="11" name="Picture 10" descr="A picture containing person, indoor, baby, bed&#10;&#10;Description automatically generated">
            <a:extLst>
              <a:ext uri="{FF2B5EF4-FFF2-40B4-BE49-F238E27FC236}">
                <a16:creationId xmlns:a16="http://schemas.microsoft.com/office/drawing/2014/main" id="{0EDF55CE-459E-0BC0-9A3B-48845B8BF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973" y="4941243"/>
            <a:ext cx="2875135" cy="19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11ECDC3670144AD9372F42DF926DD" ma:contentTypeVersion="13" ma:contentTypeDescription="Create a new document." ma:contentTypeScope="" ma:versionID="03e5141a5edebe9d1be4d484d00f7ccf">
  <xsd:schema xmlns:xsd="http://www.w3.org/2001/XMLSchema" xmlns:xs="http://www.w3.org/2001/XMLSchema" xmlns:p="http://schemas.microsoft.com/office/2006/metadata/properties" xmlns:ns3="55df3454-b174-4734-ad56-461ec1e5d25c" xmlns:ns4="ae4633b8-19ee-4b8e-9e2a-0488a016ddc1" targetNamespace="http://schemas.microsoft.com/office/2006/metadata/properties" ma:root="true" ma:fieldsID="298abef7ea5a97ce7645c6e2bea59401" ns3:_="" ns4:_="">
    <xsd:import namespace="55df3454-b174-4734-ad56-461ec1e5d25c"/>
    <xsd:import namespace="ae4633b8-19ee-4b8e-9e2a-0488a016dd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f3454-b174-4734-ad56-461ec1e5d2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633b8-19ee-4b8e-9e2a-0488a016d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F3E873-B713-497E-8566-16F8B3144F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E0126D-BF8D-43A7-963A-532F4F6CDC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df3454-b174-4734-ad56-461ec1e5d25c"/>
    <ds:schemaRef ds:uri="ae4633b8-19ee-4b8e-9e2a-0488a016dd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7ACDF2-E4EF-4627-B737-C9AEB6D75485}">
  <ds:schemaRefs>
    <ds:schemaRef ds:uri="http://schemas.openxmlformats.org/package/2006/metadata/core-properties"/>
    <ds:schemaRef ds:uri="55df3454-b174-4734-ad56-461ec1e5d25c"/>
    <ds:schemaRef ds:uri="ae4633b8-19ee-4b8e-9e2a-0488a016ddc1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57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Growing Strong Becoming Like Jesus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Stand On Your Decision to Forgive and  How to Break Ungodly Soul Ties</dc:title>
  <dc:creator>Chester Swearingen</dc:creator>
  <cp:lastModifiedBy>Chester Swearingen</cp:lastModifiedBy>
  <cp:revision>27</cp:revision>
  <cp:lastPrinted>2022-04-01T16:29:34Z</cp:lastPrinted>
  <dcterms:created xsi:type="dcterms:W3CDTF">2020-07-16T21:39:10Z</dcterms:created>
  <dcterms:modified xsi:type="dcterms:W3CDTF">2025-11-06T13:46:55Z</dcterms:modified>
</cp:coreProperties>
</file>