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272" r:id="rId5"/>
    <p:sldId id="273" r:id="rId6"/>
    <p:sldId id="270" r:id="rId7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16FEAE3-A355-4121-9904-A120D3EB5440}">
          <p14:sldIdLst>
            <p14:sldId id="272"/>
            <p14:sldId id="273"/>
            <p14:sldId id="27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2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392A2C-C2D6-46ED-945A-5C13E4784BEE}" v="43" dt="2025-11-09T21:28:51.5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9979" autoAdjust="0"/>
    <p:restoredTop sz="86441" autoAdjust="0"/>
  </p:normalViewPr>
  <p:slideViewPr>
    <p:cSldViewPr snapToGrid="0">
      <p:cViewPr>
        <p:scale>
          <a:sx n="400" d="100"/>
          <a:sy n="400" d="100"/>
        </p:scale>
        <p:origin x="-9012" y="-653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ster Swearingen" userId="977ae37b-6496-4371-994e-dc977374d4f1" providerId="ADAL" clId="{814B7656-DACC-4A72-8AB8-857B13CC6348}"/>
    <pc:docChg chg="custSel modSld">
      <pc:chgData name="Chester Swearingen" userId="977ae37b-6496-4371-994e-dc977374d4f1" providerId="ADAL" clId="{814B7656-DACC-4A72-8AB8-857B13CC6348}" dt="2025-11-09T21:28:51.507" v="43"/>
      <pc:docMkLst>
        <pc:docMk/>
      </pc:docMkLst>
      <pc:sldChg chg="addSp modSp addAnim delAnim modAnim">
        <pc:chgData name="Chester Swearingen" userId="977ae37b-6496-4371-994e-dc977374d4f1" providerId="ADAL" clId="{814B7656-DACC-4A72-8AB8-857B13CC6348}" dt="2025-11-09T21:28:51.507" v="43"/>
        <pc:sldMkLst>
          <pc:docMk/>
          <pc:sldMk cId="728694058" sldId="270"/>
        </pc:sldMkLst>
        <pc:cxnChg chg="mod">
          <ac:chgData name="Chester Swearingen" userId="977ae37b-6496-4371-994e-dc977374d4f1" providerId="ADAL" clId="{814B7656-DACC-4A72-8AB8-857B13CC6348}" dt="2025-11-09T21:26:56.105" v="30" actId="14100"/>
          <ac:cxnSpMkLst>
            <pc:docMk/>
            <pc:sldMk cId="728694058" sldId="270"/>
            <ac:cxnSpMk id="30" creationId="{5A2FB95B-99E5-2793-6B09-13E2EEC4A481}"/>
          </ac:cxnSpMkLst>
        </pc:cxnChg>
        <pc:cxnChg chg="add mod">
          <ac:chgData name="Chester Swearingen" userId="977ae37b-6496-4371-994e-dc977374d4f1" providerId="ADAL" clId="{814B7656-DACC-4A72-8AB8-857B13CC6348}" dt="2025-11-09T21:27:24.698" v="35" actId="14100"/>
          <ac:cxnSpMkLst>
            <pc:docMk/>
            <pc:sldMk cId="728694058" sldId="270"/>
            <ac:cxnSpMk id="65" creationId="{BF0F99FD-390F-83FA-2531-4D123CAD710D}"/>
          </ac:cxnSpMkLst>
        </pc:cxnChg>
        <pc:cxnChg chg="add mod">
          <ac:chgData name="Chester Swearingen" userId="977ae37b-6496-4371-994e-dc977374d4f1" providerId="ADAL" clId="{814B7656-DACC-4A72-8AB8-857B13CC6348}" dt="2025-11-09T21:27:56.331" v="38" actId="1076"/>
          <ac:cxnSpMkLst>
            <pc:docMk/>
            <pc:sldMk cId="728694058" sldId="270"/>
            <ac:cxnSpMk id="69" creationId="{51854855-C1C1-299A-5C8B-EC98015ADD69}"/>
          </ac:cxnSpMkLst>
        </pc:cxnChg>
        <pc:cxnChg chg="add mod">
          <ac:chgData name="Chester Swearingen" userId="977ae37b-6496-4371-994e-dc977374d4f1" providerId="ADAL" clId="{814B7656-DACC-4A72-8AB8-857B13CC6348}" dt="2025-11-09T21:28:45.588" v="42" actId="14100"/>
          <ac:cxnSpMkLst>
            <pc:docMk/>
            <pc:sldMk cId="728694058" sldId="270"/>
            <ac:cxnSpMk id="70" creationId="{25E7C411-CE7C-EEAC-1DCA-F12D5CC6C097}"/>
          </ac:cxnSpMkLst>
        </pc:cxnChg>
        <pc:cxnChg chg="mod">
          <ac:chgData name="Chester Swearingen" userId="977ae37b-6496-4371-994e-dc977374d4f1" providerId="ADAL" clId="{814B7656-DACC-4A72-8AB8-857B13CC6348}" dt="2025-11-09T21:21:06.780" v="20" actId="1076"/>
          <ac:cxnSpMkLst>
            <pc:docMk/>
            <pc:sldMk cId="728694058" sldId="270"/>
            <ac:cxnSpMk id="119" creationId="{3C9094F9-F0C9-4C0D-B73F-2C76360D5CFF}"/>
          </ac:cxnSpMkLst>
        </pc:cxnChg>
        <pc:cxnChg chg="mod">
          <ac:chgData name="Chester Swearingen" userId="977ae37b-6496-4371-994e-dc977374d4f1" providerId="ADAL" clId="{814B7656-DACC-4A72-8AB8-857B13CC6348}" dt="2025-11-09T21:21:52.541" v="28" actId="14100"/>
          <ac:cxnSpMkLst>
            <pc:docMk/>
            <pc:sldMk cId="728694058" sldId="270"/>
            <ac:cxnSpMk id="120" creationId="{96F1E2F0-0050-42F2-BC57-884D739F4109}"/>
          </ac:cxnSpMkLst>
        </pc:cxnChg>
        <pc:cxnChg chg="mod">
          <ac:chgData name="Chester Swearingen" userId="977ae37b-6496-4371-994e-dc977374d4f1" providerId="ADAL" clId="{814B7656-DACC-4A72-8AB8-857B13CC6348}" dt="2025-11-09T21:21:41.900" v="26" actId="14100"/>
          <ac:cxnSpMkLst>
            <pc:docMk/>
            <pc:sldMk cId="728694058" sldId="270"/>
            <ac:cxnSpMk id="121" creationId="{67270481-2AC3-49AB-BD1B-46F57088C6C2}"/>
          </ac:cxnSpMkLst>
        </pc:cxnChg>
        <pc:cxnChg chg="mod">
          <ac:chgData name="Chester Swearingen" userId="977ae37b-6496-4371-994e-dc977374d4f1" providerId="ADAL" clId="{814B7656-DACC-4A72-8AB8-857B13CC6348}" dt="2025-11-09T21:21:34.309" v="25" actId="14100"/>
          <ac:cxnSpMkLst>
            <pc:docMk/>
            <pc:sldMk cId="728694058" sldId="270"/>
            <ac:cxnSpMk id="122" creationId="{E005F9E1-47CB-4410-AD5F-6B09F9CCE359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463F337E-0633-4003-A851-B7D6899C66CB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07962977-2FDE-422C-B407-A80BEB504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783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Unhealed wounds could be included, but they could be categorized with #6, as there is often, and almost always a lie attached to wounds.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962977-2FDE-422C-B407-A80BEB50422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9309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Unhealed wounds could be included, but they could be categorized </a:t>
            </a:r>
            <a:r>
              <a:rPr lang="en-US"/>
              <a:t>with “Lies We Believe,” </a:t>
            </a:r>
            <a:r>
              <a:rPr lang="en-US" dirty="0"/>
              <a:t>as there is often, and almost always a lie attached to </a:t>
            </a:r>
            <a:r>
              <a:rPr lang="en-US"/>
              <a:t>wounds.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962977-2FDE-422C-B407-A80BEB50422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7557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CD92DD-C186-4636-801E-2FBDF5FCAF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5D6574-1931-4789-BE8E-C28C8624FB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2855E3-3ED9-4972-AE6C-86B03EE71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DEF03-632B-4E99-B56C-AE4B089F6C1D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5BE0F5-A29B-457B-AEA7-E4A4B92E2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13C8BE-8920-4C70-AC76-A30AB7BD4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4457-D4F5-40AA-8AB1-16EE1A7C0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290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CC324-1EDB-4FD5-B9C2-11AC72C78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A15727-0991-488B-AE56-4BB34C8881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36B468-4CB9-4784-A456-927F3DB4D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DEF03-632B-4E99-B56C-AE4B089F6C1D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AB8A34-0368-4992-A955-4F1C5F646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46B58B-9CF7-4EFD-B866-7A6F31AE0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4457-D4F5-40AA-8AB1-16EE1A7C0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731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36E5D5-9CAE-4046-BB35-10BE94CD9B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BA630C-B82C-4720-959E-5F17DE2B5F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43FD55-9FCC-4856-A30E-EAB11EF59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DEF03-632B-4E99-B56C-AE4B089F6C1D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BBE533-41C4-4757-8C60-7290999AF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B370F7-913C-4B20-BC4F-E689A4DEA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4457-D4F5-40AA-8AB1-16EE1A7C0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663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5533D8-C4F0-4E0C-9316-9F75DBA43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65F4E0-975F-421C-9BB0-6ABCC6BA11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FF1A9B-4014-43B7-B57A-47B21A547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DEF03-632B-4E99-B56C-AE4B089F6C1D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1873CB-4A5D-498F-829A-0D3C4D14D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1E5507-920D-4E02-BF82-2DD87359A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4457-D4F5-40AA-8AB1-16EE1A7C0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778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DF8AB9-8402-4E7E-AEFD-0EE3E1686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AB24AC-86A7-4CB2-BFA4-5D30E5DC62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96EAE8-0BF3-49AA-8C84-D626A29CB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DEF03-632B-4E99-B56C-AE4B089F6C1D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AAA410-B29C-4F40-82FB-0A14BC594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C86286-B777-4F13-8D3E-D01EA9A25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4457-D4F5-40AA-8AB1-16EE1A7C0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765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B4C6D-2566-47B8-8AB8-2B68C1069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1C8A78-3918-4CE2-8DEA-194ED25D14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729028-49D5-4CB9-9F8D-7BE5798BEC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901E39-4F39-4720-A08F-0D3D0554C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DEF03-632B-4E99-B56C-AE4B089F6C1D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C012E2-A80C-451D-8536-D8198E7BD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FA5187-6498-43D8-B490-4359391C2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4457-D4F5-40AA-8AB1-16EE1A7C0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435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364FE-6303-4E11-AE31-4A2A0FC493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E6BE05-DEEA-4446-9874-8C1BDC9250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177DB2-321D-449B-ABBD-D3854BD160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3F1D89-1EF5-4CDD-8229-97F0273018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C0133E4-2693-40B6-9BDD-FE3392D6CB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23EA63-F275-4EAA-AD64-2726D0E17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DEF03-632B-4E99-B56C-AE4B089F6C1D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C1A54-908B-4A80-9C55-0F6258291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3E1A006-5BAC-4921-A292-5D6A6FAFA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4457-D4F5-40AA-8AB1-16EE1A7C0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299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7BA91-0244-43D0-9299-701F8E31EA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ED5F20-2B6C-4B96-B31D-5C649A4B7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DEF03-632B-4E99-B56C-AE4B089F6C1D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3730E4-1BEF-4094-B33E-43325D4BC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0059E3-8855-4CBE-B7F5-AC23723B3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4457-D4F5-40AA-8AB1-16EE1A7C0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519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41D6E64-90EC-4CDF-A145-68B7CC992D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DEF03-632B-4E99-B56C-AE4B089F6C1D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037DED1-E717-4C26-8EAC-427AC6604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9BD351-B04A-4559-95AD-5AB410C83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4457-D4F5-40AA-8AB1-16EE1A7C0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636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62D2A-4839-4A19-9F67-D42FE76C44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709371-A9B8-4829-93A8-F22EAD1D2E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8B2FEE-9C4C-44D1-A350-ABA85B97EF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E26A02-C94F-480D-AA4A-776516969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DEF03-632B-4E99-B56C-AE4B089F6C1D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068F20-9B13-4E1C-BA7C-911290925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CBEF56-4165-468C-9930-F30CD940D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4457-D4F5-40AA-8AB1-16EE1A7C0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040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B9F8A-2271-4CD3-9A71-FA1FFDD8A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E10046C-9C98-4220-B671-F89D4199F0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A7A52E-80F1-463F-A664-201B297C2C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96CC27-B9BB-49D7-8A09-E080CADE1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DEF03-632B-4E99-B56C-AE4B089F6C1D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38CD21-296E-4895-9F43-3727A902F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C5403C-EC76-4D41-B9F1-DC086E746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4457-D4F5-40AA-8AB1-16EE1A7C0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851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9D8ACDB-45A6-4675-AE0C-3D953DA6F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741967-7B24-4054-BB5E-BF8532D3EE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6C3251-812A-4BFB-B3F5-188CB76E04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9DEF03-632B-4E99-B56C-AE4B089F6C1D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E6C922-B68A-4396-A15C-109DD88E16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371DD9-A603-4E87-A5D7-6D48869784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794457-D4F5-40AA-8AB1-16EE1A7C0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880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F2004A-22C3-4983-94A8-67ECB876C3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075017"/>
            <a:ext cx="9144000" cy="2707966"/>
          </a:xfrm>
        </p:spPr>
        <p:txBody>
          <a:bodyPr>
            <a:normAutofit/>
          </a:bodyPr>
          <a:lstStyle/>
          <a:p>
            <a:r>
              <a:rPr lang="en-US" sz="10700" b="1" dirty="0">
                <a:solidFill>
                  <a:schemeClr val="bg1"/>
                </a:solidFill>
                <a:latin typeface="+mn-lt"/>
              </a:rPr>
              <a:t>I Can Win!</a:t>
            </a:r>
            <a:br>
              <a:rPr lang="en-US" sz="10700" b="1" dirty="0">
                <a:solidFill>
                  <a:schemeClr val="bg1"/>
                </a:solidFill>
                <a:latin typeface="+mn-lt"/>
              </a:rPr>
            </a:br>
            <a:r>
              <a:rPr lang="en-US" sz="8000" dirty="0">
                <a:solidFill>
                  <a:schemeClr val="bg1"/>
                </a:solidFill>
                <a:latin typeface="+mn-lt"/>
              </a:rPr>
              <a:t>I Have a Strong Mind</a:t>
            </a:r>
            <a:endParaRPr lang="en-US" sz="7000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65469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2B1C291-10BA-4060-BE5B-19F11D4C7481}"/>
              </a:ext>
            </a:extLst>
          </p:cNvPr>
          <p:cNvSpPr txBox="1"/>
          <p:nvPr/>
        </p:nvSpPr>
        <p:spPr>
          <a:xfrm>
            <a:off x="1944986" y="335845"/>
            <a:ext cx="8302027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0" indent="-1143000">
              <a:buFont typeface="+mj-lt"/>
              <a:buAutoNum type="arabicPeriod"/>
            </a:pPr>
            <a:r>
              <a:rPr lang="en-US" sz="5400" b="1" dirty="0">
                <a:solidFill>
                  <a:schemeClr val="bg1"/>
                </a:solidFill>
                <a:latin typeface="+mn-lt"/>
              </a:rPr>
              <a:t>Unforgiveness</a:t>
            </a:r>
          </a:p>
          <a:p>
            <a:pPr marL="1143000" indent="-1143000">
              <a:buFont typeface="+mj-lt"/>
              <a:buAutoNum type="arabicPeriod"/>
            </a:pPr>
            <a:r>
              <a:rPr lang="en-US" sz="5400" b="1" dirty="0">
                <a:solidFill>
                  <a:schemeClr val="bg1"/>
                </a:solidFill>
                <a:latin typeface="+mn-lt"/>
              </a:rPr>
              <a:t>People’s Words and Actions</a:t>
            </a:r>
          </a:p>
          <a:p>
            <a:pPr marL="1143000" indent="-1143000">
              <a:buFont typeface="+mj-lt"/>
              <a:buAutoNum type="arabicPeriod"/>
            </a:pPr>
            <a:r>
              <a:rPr lang="en-US" sz="5400" b="1" dirty="0">
                <a:solidFill>
                  <a:schemeClr val="bg1"/>
                </a:solidFill>
              </a:rPr>
              <a:t>Lies We Believe</a:t>
            </a:r>
          </a:p>
          <a:p>
            <a:pPr marL="1143000" indent="-1143000">
              <a:buFont typeface="+mj-lt"/>
              <a:buAutoNum type="arabicPeriod"/>
            </a:pPr>
            <a:r>
              <a:rPr lang="en-US" sz="5400" b="1" dirty="0">
                <a:solidFill>
                  <a:schemeClr val="bg1"/>
                </a:solidFill>
                <a:latin typeface="+mn-lt"/>
              </a:rPr>
              <a:t>Temptation</a:t>
            </a:r>
          </a:p>
          <a:p>
            <a:pPr marL="1143000" indent="-1143000">
              <a:buFont typeface="+mj-lt"/>
              <a:buAutoNum type="arabicPeriod"/>
            </a:pPr>
            <a:r>
              <a:rPr lang="en-US" sz="5400" b="1" dirty="0">
                <a:solidFill>
                  <a:schemeClr val="bg1"/>
                </a:solidFill>
              </a:rPr>
              <a:t>Bad Habits</a:t>
            </a:r>
            <a:endParaRPr lang="en-US" sz="5400" b="1" dirty="0">
              <a:solidFill>
                <a:schemeClr val="bg1"/>
              </a:solidFill>
              <a:latin typeface="+mn-lt"/>
            </a:endParaRPr>
          </a:p>
          <a:p>
            <a:pPr marL="1143000" indent="-1143000">
              <a:buFont typeface="+mj-lt"/>
              <a:buAutoNum type="arabicPeriod"/>
            </a:pPr>
            <a:r>
              <a:rPr lang="en-US" sz="5400" b="1" dirty="0">
                <a:solidFill>
                  <a:schemeClr val="bg1"/>
                </a:solidFill>
              </a:rPr>
              <a:t>Fear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606163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31" name="AutoShape 7">
            <a:extLst>
              <a:ext uri="{FF2B5EF4-FFF2-40B4-BE49-F238E27FC236}">
                <a16:creationId xmlns:a16="http://schemas.microsoft.com/office/drawing/2014/main" id="{8206D7FF-0FD3-4354-8098-92615E7080C4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097280" y="2744188"/>
            <a:ext cx="0" cy="1022918"/>
          </a:xfrm>
          <a:prstGeom prst="straightConnector1">
            <a:avLst/>
          </a:prstGeom>
          <a:noFill/>
          <a:ln w="5715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cxnSp>
      <p:cxnSp>
        <p:nvCxnSpPr>
          <p:cNvPr id="1032" name="Straight Arrow Connector 1031">
            <a:extLst>
              <a:ext uri="{FF2B5EF4-FFF2-40B4-BE49-F238E27FC236}">
                <a16:creationId xmlns:a16="http://schemas.microsoft.com/office/drawing/2014/main" id="{656BB4C0-4296-4325-9CFA-FF4BD6C0108D}"/>
              </a:ext>
            </a:extLst>
          </p:cNvPr>
          <p:cNvCxnSpPr>
            <a:cxnSpLocks/>
          </p:cNvCxnSpPr>
          <p:nvPr/>
        </p:nvCxnSpPr>
        <p:spPr>
          <a:xfrm flipH="1">
            <a:off x="9368875" y="4594124"/>
            <a:ext cx="92151" cy="48984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AutoShape 7">
            <a:extLst>
              <a:ext uri="{FF2B5EF4-FFF2-40B4-BE49-F238E27FC236}">
                <a16:creationId xmlns:a16="http://schemas.microsoft.com/office/drawing/2014/main" id="{3C9094F9-F0C9-4C0D-B73F-2C76360D5CFF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742627" y="2949796"/>
            <a:ext cx="281812" cy="256452"/>
          </a:xfrm>
          <a:prstGeom prst="straightConnector1">
            <a:avLst/>
          </a:prstGeom>
          <a:noFill/>
          <a:ln w="5715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cxnSp>
      <p:cxnSp>
        <p:nvCxnSpPr>
          <p:cNvPr id="120" name="AutoShape 7">
            <a:extLst>
              <a:ext uri="{FF2B5EF4-FFF2-40B4-BE49-F238E27FC236}">
                <a16:creationId xmlns:a16="http://schemas.microsoft.com/office/drawing/2014/main" id="{96F1E2F0-0050-42F2-BC57-884D739F4109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5495925" y="3340494"/>
            <a:ext cx="270646" cy="266308"/>
          </a:xfrm>
          <a:prstGeom prst="straightConnector1">
            <a:avLst/>
          </a:prstGeom>
          <a:noFill/>
          <a:ln w="5715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cxnSp>
      <p:cxnSp>
        <p:nvCxnSpPr>
          <p:cNvPr id="121" name="AutoShape 7">
            <a:extLst>
              <a:ext uri="{FF2B5EF4-FFF2-40B4-BE49-F238E27FC236}">
                <a16:creationId xmlns:a16="http://schemas.microsoft.com/office/drawing/2014/main" id="{67270481-2AC3-49AB-BD1B-46F57088C6C2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6181725" y="3704809"/>
            <a:ext cx="257190" cy="238033"/>
          </a:xfrm>
          <a:prstGeom prst="straightConnector1">
            <a:avLst/>
          </a:prstGeom>
          <a:noFill/>
          <a:ln w="5715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cxnSp>
      <p:cxnSp>
        <p:nvCxnSpPr>
          <p:cNvPr id="122" name="AutoShape 7">
            <a:extLst>
              <a:ext uri="{FF2B5EF4-FFF2-40B4-BE49-F238E27FC236}">
                <a16:creationId xmlns:a16="http://schemas.microsoft.com/office/drawing/2014/main" id="{E005F9E1-47CB-4410-AD5F-6B09F9CCE359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7025976" y="4163541"/>
            <a:ext cx="271656" cy="255946"/>
          </a:xfrm>
          <a:prstGeom prst="straightConnector1">
            <a:avLst/>
          </a:prstGeom>
          <a:noFill/>
          <a:ln w="5715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cxnSp>
      <p:cxnSp>
        <p:nvCxnSpPr>
          <p:cNvPr id="123" name="AutoShape 7">
            <a:extLst>
              <a:ext uri="{FF2B5EF4-FFF2-40B4-BE49-F238E27FC236}">
                <a16:creationId xmlns:a16="http://schemas.microsoft.com/office/drawing/2014/main" id="{B04F0D8C-AA8A-4647-BF9B-5A4C1FAB7AB3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192364" y="4527634"/>
            <a:ext cx="4768046" cy="922142"/>
          </a:xfrm>
          <a:prstGeom prst="straightConnector1">
            <a:avLst/>
          </a:prstGeom>
          <a:noFill/>
          <a:ln w="5715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cxnSp>
      <p:cxnSp>
        <p:nvCxnSpPr>
          <p:cNvPr id="117" name="Straight Arrow Connector 116">
            <a:extLst>
              <a:ext uri="{FF2B5EF4-FFF2-40B4-BE49-F238E27FC236}">
                <a16:creationId xmlns:a16="http://schemas.microsoft.com/office/drawing/2014/main" id="{DE9BAA10-8AF2-4027-B0E6-6B17B460CB69}"/>
              </a:ext>
            </a:extLst>
          </p:cNvPr>
          <p:cNvCxnSpPr>
            <a:cxnSpLocks/>
          </p:cNvCxnSpPr>
          <p:nvPr/>
        </p:nvCxnSpPr>
        <p:spPr>
          <a:xfrm>
            <a:off x="5105400" y="1874044"/>
            <a:ext cx="20053" cy="68643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59" name="Straight Arrow Connector 158">
            <a:extLst>
              <a:ext uri="{FF2B5EF4-FFF2-40B4-BE49-F238E27FC236}">
                <a16:creationId xmlns:a16="http://schemas.microsoft.com/office/drawing/2014/main" id="{9288B7E9-F431-4CC0-986F-3427290C78AB}"/>
              </a:ext>
            </a:extLst>
          </p:cNvPr>
          <p:cNvCxnSpPr>
            <a:cxnSpLocks/>
          </p:cNvCxnSpPr>
          <p:nvPr/>
        </p:nvCxnSpPr>
        <p:spPr>
          <a:xfrm flipH="1">
            <a:off x="8416064" y="1821920"/>
            <a:ext cx="1476672" cy="1326015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60" name="Straight Arrow Connector 159">
            <a:extLst>
              <a:ext uri="{FF2B5EF4-FFF2-40B4-BE49-F238E27FC236}">
                <a16:creationId xmlns:a16="http://schemas.microsoft.com/office/drawing/2014/main" id="{11EFCEC6-67CC-40AD-ABC6-A7A3BE526C60}"/>
              </a:ext>
            </a:extLst>
          </p:cNvPr>
          <p:cNvCxnSpPr>
            <a:cxnSpLocks/>
          </p:cNvCxnSpPr>
          <p:nvPr/>
        </p:nvCxnSpPr>
        <p:spPr>
          <a:xfrm flipV="1">
            <a:off x="6391469" y="1678457"/>
            <a:ext cx="4537917" cy="483636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62" name="Straight Arrow Connector 161">
            <a:extLst>
              <a:ext uri="{FF2B5EF4-FFF2-40B4-BE49-F238E27FC236}">
                <a16:creationId xmlns:a16="http://schemas.microsoft.com/office/drawing/2014/main" id="{52F90D9D-4FE1-44D9-8458-F35A0DF79688}"/>
              </a:ext>
            </a:extLst>
          </p:cNvPr>
          <p:cNvCxnSpPr>
            <a:cxnSpLocks/>
          </p:cNvCxnSpPr>
          <p:nvPr/>
        </p:nvCxnSpPr>
        <p:spPr>
          <a:xfrm flipH="1">
            <a:off x="8996363" y="3606802"/>
            <a:ext cx="1170679" cy="212723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61" name="Straight Arrow Connector 160">
            <a:extLst>
              <a:ext uri="{FF2B5EF4-FFF2-40B4-BE49-F238E27FC236}">
                <a16:creationId xmlns:a16="http://schemas.microsoft.com/office/drawing/2014/main" id="{5E197E7C-0435-48AB-A9F4-5F76F07E434C}"/>
              </a:ext>
            </a:extLst>
          </p:cNvPr>
          <p:cNvCxnSpPr>
            <a:cxnSpLocks/>
          </p:cNvCxnSpPr>
          <p:nvPr/>
        </p:nvCxnSpPr>
        <p:spPr>
          <a:xfrm flipH="1">
            <a:off x="9639300" y="4527634"/>
            <a:ext cx="659457" cy="167745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56" name="AutoShape 7">
            <a:extLst>
              <a:ext uri="{FF2B5EF4-FFF2-40B4-BE49-F238E27FC236}">
                <a16:creationId xmlns:a16="http://schemas.microsoft.com/office/drawing/2014/main" id="{B6A2C7C9-9B21-4211-9E10-6BC10CD897D1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2170713" y="1165893"/>
            <a:ext cx="1176147" cy="510528"/>
          </a:xfrm>
          <a:prstGeom prst="straightConnector1">
            <a:avLst/>
          </a:prstGeom>
          <a:noFill/>
          <a:ln w="5715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AA7D0FD2-2B78-74C1-F17C-8D2781AF73DE}"/>
              </a:ext>
            </a:extLst>
          </p:cNvPr>
          <p:cNvSpPr/>
          <p:nvPr/>
        </p:nvSpPr>
        <p:spPr>
          <a:xfrm>
            <a:off x="509822" y="1514879"/>
            <a:ext cx="1600458" cy="1172159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Text Box 6">
            <a:extLst>
              <a:ext uri="{FF2B5EF4-FFF2-40B4-BE49-F238E27FC236}">
                <a16:creationId xmlns:a16="http://schemas.microsoft.com/office/drawing/2014/main" id="{A16BFBBA-8787-4591-A5C3-80410C0713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178" y="5083969"/>
            <a:ext cx="3005907" cy="137393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algn="ctr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9144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800" dirty="0">
                <a:solidFill>
                  <a:srgbClr val="000000"/>
                </a:solidFill>
                <a:latin typeface="Calibri" panose="020F0502020204030204" pitchFamily="34" charset="0"/>
              </a:rPr>
              <a:t>The Devil wants</a:t>
            </a:r>
          </a:p>
          <a:p>
            <a:pPr marL="9144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800" dirty="0">
                <a:solidFill>
                  <a:srgbClr val="000000"/>
                </a:solidFill>
                <a:latin typeface="Calibri" panose="020F0502020204030204" pitchFamily="34" charset="0"/>
              </a:rPr>
              <a:t>to go around</a:t>
            </a:r>
          </a:p>
          <a:p>
            <a:pPr marL="9144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your faucet</a:t>
            </a:r>
            <a:endParaRPr kumimoji="0" lang="en-US" altLang="en-US" sz="5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028" name="AutoShape 4">
            <a:extLst>
              <a:ext uri="{FF2B5EF4-FFF2-40B4-BE49-F238E27FC236}">
                <a16:creationId xmlns:a16="http://schemas.microsoft.com/office/drawing/2014/main" id="{77073D37-60FB-40F3-A4DE-A2C60403A7F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640422" y="2687038"/>
            <a:ext cx="6603953" cy="3471722"/>
          </a:xfrm>
          <a:prstGeom prst="straightConnector1">
            <a:avLst/>
          </a:prstGeom>
          <a:noFill/>
          <a:ln w="762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cxnSp>
      <p:sp>
        <p:nvSpPr>
          <p:cNvPr id="2" name="Oval 2">
            <a:extLst>
              <a:ext uri="{FF2B5EF4-FFF2-40B4-BE49-F238E27FC236}">
                <a16:creationId xmlns:a16="http://schemas.microsoft.com/office/drawing/2014/main" id="{889C94D0-CB03-48B8-887E-7F8D085543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11312" y="4728053"/>
            <a:ext cx="2171280" cy="1924726"/>
          </a:xfrm>
          <a:prstGeom prst="ellipse">
            <a:avLst/>
          </a:prstGeom>
          <a:solidFill>
            <a:schemeClr val="accent1"/>
          </a:solidFill>
          <a:ln w="25400" algn="ctr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</a:rPr>
              <a:t>Your</a:t>
            </a:r>
          </a:p>
          <a:p>
            <a:pPr algn="ctr"/>
            <a:r>
              <a:rPr lang="en-US" sz="4000" dirty="0">
                <a:solidFill>
                  <a:schemeClr val="bg1"/>
                </a:solidFill>
              </a:rPr>
              <a:t>Mind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6" name="Picture 5" descr="A white toilet with the seat up&#10;&#10;AI-generated content may be incorrect.">
            <a:extLst>
              <a:ext uri="{FF2B5EF4-FFF2-40B4-BE49-F238E27FC236}">
                <a16:creationId xmlns:a16="http://schemas.microsoft.com/office/drawing/2014/main" id="{535EED7C-BA44-6F89-A7DA-8E045B1D39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50" y="64144"/>
            <a:ext cx="1276624" cy="1276624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B778E90-E4E3-BDD9-6581-7F1A55D19ACB}"/>
              </a:ext>
            </a:extLst>
          </p:cNvPr>
          <p:cNvCxnSpPr>
            <a:cxnSpLocks/>
          </p:cNvCxnSpPr>
          <p:nvPr/>
        </p:nvCxnSpPr>
        <p:spPr>
          <a:xfrm flipH="1">
            <a:off x="1190445" y="1271399"/>
            <a:ext cx="209911" cy="829559"/>
          </a:xfrm>
          <a:prstGeom prst="line">
            <a:avLst/>
          </a:prstGeom>
          <a:ln w="184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56CB1C4-AC5F-8657-180F-4BAFFD6934EF}"/>
              </a:ext>
            </a:extLst>
          </p:cNvPr>
          <p:cNvCxnSpPr>
            <a:cxnSpLocks/>
          </p:cNvCxnSpPr>
          <p:nvPr/>
        </p:nvCxnSpPr>
        <p:spPr>
          <a:xfrm flipH="1" flipV="1">
            <a:off x="2110280" y="2610371"/>
            <a:ext cx="2559380" cy="9206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2" name="Text Box 6">
            <a:extLst>
              <a:ext uri="{FF2B5EF4-FFF2-40B4-BE49-F238E27FC236}">
                <a16:creationId xmlns:a16="http://schemas.microsoft.com/office/drawing/2014/main" id="{0BFD91B5-21D9-C0E6-47E7-21B8E445A6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178" y="3196450"/>
            <a:ext cx="3032682" cy="1707899"/>
          </a:xfrm>
          <a:prstGeom prst="rect">
            <a:avLst/>
          </a:prstGeom>
          <a:solidFill>
            <a:srgbClr val="DFEBF7"/>
          </a:solidFill>
          <a:ln w="25400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9144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00"/>
                </a:solidFill>
                <a:latin typeface="Calibri"/>
                <a:cs typeface="Calibri"/>
              </a:rPr>
              <a:t>• Lies We Believe</a:t>
            </a:r>
          </a:p>
          <a:p>
            <a:pPr marL="9144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00"/>
                </a:solidFill>
                <a:latin typeface="Calibri"/>
                <a:cs typeface="Calibri"/>
              </a:rPr>
              <a:t>• Temptations</a:t>
            </a:r>
          </a:p>
          <a:p>
            <a:pPr marL="9144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00"/>
                </a:solidFill>
                <a:latin typeface="Calibri"/>
                <a:cs typeface="Calibri"/>
              </a:rPr>
              <a:t>• Bad Habits</a:t>
            </a:r>
          </a:p>
          <a:p>
            <a:pPr marL="9144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00"/>
                </a:solidFill>
                <a:latin typeface="Calibri"/>
                <a:cs typeface="Calibri"/>
              </a:rPr>
              <a:t>• Fear </a:t>
            </a:r>
            <a:endParaRPr lang="en-US" altLang="en-US" sz="2800" dirty="0">
              <a:solidFill>
                <a:srgbClr val="000000"/>
              </a:solidFill>
              <a:latin typeface="Calibri" panose="020F0502020204030204" pitchFamily="34" charset="0"/>
              <a:cs typeface="Calibri"/>
            </a:endParaRPr>
          </a:p>
        </p:txBody>
      </p:sp>
      <p:sp>
        <p:nvSpPr>
          <p:cNvPr id="16" name="Text Box 6">
            <a:extLst>
              <a:ext uri="{FF2B5EF4-FFF2-40B4-BE49-F238E27FC236}">
                <a16:creationId xmlns:a16="http://schemas.microsoft.com/office/drawing/2014/main" id="{777DB340-5933-4545-BF8C-5A9B02E85F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8202" y="227662"/>
            <a:ext cx="4426019" cy="974551"/>
          </a:xfrm>
          <a:prstGeom prst="rect">
            <a:avLst/>
          </a:prstGeom>
          <a:solidFill>
            <a:srgbClr val="DFEBF7"/>
          </a:solidFill>
          <a:ln w="25400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9144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cs typeface="Calibri"/>
              </a:rPr>
              <a:t>• Unforgiveness</a:t>
            </a:r>
          </a:p>
          <a:p>
            <a:pPr marL="9144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00"/>
                </a:solidFill>
                <a:latin typeface="Calibri"/>
                <a:cs typeface="Calibri"/>
              </a:rPr>
              <a:t>• People’s Words and Actions</a:t>
            </a:r>
          </a:p>
          <a:p>
            <a:pPr marL="9144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3200" dirty="0">
              <a:solidFill>
                <a:srgbClr val="000000"/>
              </a:solidFill>
              <a:latin typeface="Calibri" panose="020F0502020204030204" pitchFamily="34" charset="0"/>
              <a:cs typeface="Calibri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8B0D503-412A-1DA3-D527-C90679F652AA}"/>
              </a:ext>
            </a:extLst>
          </p:cNvPr>
          <p:cNvCxnSpPr>
            <a:cxnSpLocks/>
          </p:cNvCxnSpPr>
          <p:nvPr/>
        </p:nvCxnSpPr>
        <p:spPr>
          <a:xfrm flipV="1">
            <a:off x="7355448" y="3496217"/>
            <a:ext cx="643280" cy="58609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E65BB98-B64A-AB50-B629-2AB826E008BB}"/>
              </a:ext>
            </a:extLst>
          </p:cNvPr>
          <p:cNvCxnSpPr>
            <a:cxnSpLocks/>
          </p:cNvCxnSpPr>
          <p:nvPr/>
        </p:nvCxnSpPr>
        <p:spPr>
          <a:xfrm flipV="1">
            <a:off x="8032613" y="3980580"/>
            <a:ext cx="363177" cy="44622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9E604C7-88A0-91D4-74FA-17C6682DC24E}"/>
              </a:ext>
            </a:extLst>
          </p:cNvPr>
          <p:cNvCxnSpPr>
            <a:cxnSpLocks/>
          </p:cNvCxnSpPr>
          <p:nvPr/>
        </p:nvCxnSpPr>
        <p:spPr>
          <a:xfrm flipH="1" flipV="1">
            <a:off x="8378480" y="4002824"/>
            <a:ext cx="1111055" cy="59154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5624B07F-51D5-8C47-3FAE-330726ADCE88}"/>
              </a:ext>
            </a:extLst>
          </p:cNvPr>
          <p:cNvSpPr txBox="1"/>
          <p:nvPr/>
        </p:nvSpPr>
        <p:spPr>
          <a:xfrm rot="5997771">
            <a:off x="9206367" y="4522503"/>
            <a:ext cx="4420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Aptos Slab Black" panose="020F0502020204030204" pitchFamily="34" charset="0"/>
              </a:rPr>
              <a:t>X</a:t>
            </a:r>
            <a:endParaRPr lang="en-US" b="1" dirty="0">
              <a:solidFill>
                <a:srgbClr val="FF0000"/>
              </a:solidFill>
              <a:latin typeface="Aptos Slab Black" panose="020F0502020204030204" pitchFamily="34" charset="0"/>
            </a:endParaRP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9B7CD4C6-D773-B5E8-E892-A97071C66AED}"/>
              </a:ext>
            </a:extLst>
          </p:cNvPr>
          <p:cNvCxnSpPr>
            <a:cxnSpLocks/>
          </p:cNvCxnSpPr>
          <p:nvPr/>
        </p:nvCxnSpPr>
        <p:spPr>
          <a:xfrm>
            <a:off x="7960410" y="3488667"/>
            <a:ext cx="1171070" cy="56705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CAC34211-1E7A-1ECA-C331-02DADFEAA31A}"/>
              </a:ext>
            </a:extLst>
          </p:cNvPr>
          <p:cNvSpPr txBox="1"/>
          <p:nvPr/>
        </p:nvSpPr>
        <p:spPr>
          <a:xfrm rot="1757603">
            <a:off x="8556233" y="3632103"/>
            <a:ext cx="4420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Aptos Slab Black" panose="020F0502020204030204" pitchFamily="34" charset="0"/>
              </a:rPr>
              <a:t>X</a:t>
            </a:r>
            <a:endParaRPr lang="en-US" b="1" dirty="0">
              <a:solidFill>
                <a:srgbClr val="FF0000"/>
              </a:solidFill>
              <a:latin typeface="Aptos Slab Black" panose="020F0502020204030204" pitchFamily="34" charset="0"/>
            </a:endParaRP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358994BA-571F-F483-C6EE-064ABF3A0E30}"/>
              </a:ext>
            </a:extLst>
          </p:cNvPr>
          <p:cNvCxnSpPr>
            <a:cxnSpLocks/>
          </p:cNvCxnSpPr>
          <p:nvPr/>
        </p:nvCxnSpPr>
        <p:spPr>
          <a:xfrm flipV="1">
            <a:off x="6514386" y="2896645"/>
            <a:ext cx="811822" cy="74195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D655217B-1B63-1228-783C-F5C1B208E041}"/>
              </a:ext>
            </a:extLst>
          </p:cNvPr>
          <p:cNvCxnSpPr>
            <a:cxnSpLocks/>
          </p:cNvCxnSpPr>
          <p:nvPr/>
        </p:nvCxnSpPr>
        <p:spPr>
          <a:xfrm>
            <a:off x="7301858" y="2905088"/>
            <a:ext cx="1233176" cy="56117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FA0B10C4-BE74-CC01-4140-C0099A0F6705}"/>
              </a:ext>
            </a:extLst>
          </p:cNvPr>
          <p:cNvSpPr txBox="1"/>
          <p:nvPr/>
        </p:nvSpPr>
        <p:spPr>
          <a:xfrm rot="1757603">
            <a:off x="7956918" y="3049228"/>
            <a:ext cx="4420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Aptos Slab Black" panose="020F0502020204030204" pitchFamily="34" charset="0"/>
              </a:rPr>
              <a:t>X</a:t>
            </a:r>
            <a:endParaRPr lang="en-US" b="1" dirty="0">
              <a:solidFill>
                <a:srgbClr val="FF0000"/>
              </a:solidFill>
              <a:latin typeface="Aptos Slab Black" panose="020F0502020204030204" pitchFamily="34" charset="0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83233D1C-1E27-333A-EBF3-52A8F4781F07}"/>
              </a:ext>
            </a:extLst>
          </p:cNvPr>
          <p:cNvCxnSpPr>
            <a:cxnSpLocks/>
          </p:cNvCxnSpPr>
          <p:nvPr/>
        </p:nvCxnSpPr>
        <p:spPr>
          <a:xfrm flipV="1">
            <a:off x="5825513" y="2421565"/>
            <a:ext cx="914842" cy="85152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357954A5-B96B-BB02-12FD-361859304340}"/>
              </a:ext>
            </a:extLst>
          </p:cNvPr>
          <p:cNvSpPr txBox="1"/>
          <p:nvPr/>
        </p:nvSpPr>
        <p:spPr>
          <a:xfrm rot="18743935">
            <a:off x="6274898" y="2415569"/>
            <a:ext cx="4420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Aptos Slab Black" panose="020F0502020204030204" pitchFamily="34" charset="0"/>
              </a:rPr>
              <a:t>X</a:t>
            </a:r>
            <a:endParaRPr lang="en-US" b="1" dirty="0">
              <a:solidFill>
                <a:srgbClr val="FF0000"/>
              </a:solidFill>
              <a:latin typeface="Aptos Slab Black" panose="020F0502020204030204" pitchFamily="34" charset="0"/>
            </a:endParaRPr>
          </a:p>
        </p:txBody>
      </p: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7EB341D8-B95F-81AB-299A-2786DBB51C59}"/>
              </a:ext>
            </a:extLst>
          </p:cNvPr>
          <p:cNvCxnSpPr>
            <a:cxnSpLocks/>
          </p:cNvCxnSpPr>
          <p:nvPr/>
        </p:nvCxnSpPr>
        <p:spPr>
          <a:xfrm flipV="1">
            <a:off x="5092616" y="2532429"/>
            <a:ext cx="382701" cy="36421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>
            <a:extLst>
              <a:ext uri="{FF2B5EF4-FFF2-40B4-BE49-F238E27FC236}">
                <a16:creationId xmlns:a16="http://schemas.microsoft.com/office/drawing/2014/main" id="{E1DFF3DE-696F-8D1B-40BB-D7CF5E3E66B9}"/>
              </a:ext>
            </a:extLst>
          </p:cNvPr>
          <p:cNvSpPr txBox="1"/>
          <p:nvPr/>
        </p:nvSpPr>
        <p:spPr>
          <a:xfrm rot="7992056">
            <a:off x="5006193" y="2500155"/>
            <a:ext cx="4420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Aptos Slab Black" panose="020F0502020204030204" pitchFamily="34" charset="0"/>
              </a:rPr>
              <a:t>X</a:t>
            </a:r>
            <a:endParaRPr lang="en-US" b="1" dirty="0">
              <a:solidFill>
                <a:srgbClr val="FF0000"/>
              </a:solidFill>
              <a:latin typeface="Aptos Slab Black" panose="020F0502020204030204" pitchFamily="34" charset="0"/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79775E5D-8733-B7CC-6BC8-245C677496B6}"/>
              </a:ext>
            </a:extLst>
          </p:cNvPr>
          <p:cNvSpPr txBox="1"/>
          <p:nvPr/>
        </p:nvSpPr>
        <p:spPr>
          <a:xfrm rot="1860767">
            <a:off x="8259109" y="4302382"/>
            <a:ext cx="6204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latin typeface="Aptos Slab Black" panose="020F0502020204030204" pitchFamily="34" charset="0"/>
              </a:rPr>
              <a:t>X</a:t>
            </a:r>
            <a:endParaRPr lang="en-US" sz="4000" b="1" dirty="0">
              <a:solidFill>
                <a:srgbClr val="FF0000"/>
              </a:solidFill>
              <a:latin typeface="Aptos Slab Black" panose="020F0502020204030204" pitchFamily="34" charset="0"/>
            </a:endParaRPr>
          </a:p>
        </p:txBody>
      </p:sp>
      <p:cxnSp>
        <p:nvCxnSpPr>
          <p:cNvPr id="125" name="AutoShape 7">
            <a:extLst>
              <a:ext uri="{FF2B5EF4-FFF2-40B4-BE49-F238E27FC236}">
                <a16:creationId xmlns:a16="http://schemas.microsoft.com/office/drawing/2014/main" id="{A8CC5174-56F2-99E1-BF20-67C996569671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8682556" y="5114611"/>
            <a:ext cx="10369" cy="879105"/>
          </a:xfrm>
          <a:prstGeom prst="straightConnector1">
            <a:avLst/>
          </a:prstGeom>
          <a:noFill/>
          <a:ln w="5715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cxnSp>
      <p:cxnSp>
        <p:nvCxnSpPr>
          <p:cNvPr id="1025" name="AutoShape 7">
            <a:extLst>
              <a:ext uri="{FF2B5EF4-FFF2-40B4-BE49-F238E27FC236}">
                <a16:creationId xmlns:a16="http://schemas.microsoft.com/office/drawing/2014/main" id="{A3CCE1BA-41F3-BF10-7AFA-577A0BA46C7F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7522106" y="5981482"/>
            <a:ext cx="1151888" cy="24468"/>
          </a:xfrm>
          <a:prstGeom prst="straightConnector1">
            <a:avLst/>
          </a:prstGeom>
          <a:noFill/>
          <a:ln w="5715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cxnSp>
      <p:sp>
        <p:nvSpPr>
          <p:cNvPr id="124" name="Text Box 9">
            <a:extLst>
              <a:ext uri="{FF2B5EF4-FFF2-40B4-BE49-F238E27FC236}">
                <a16:creationId xmlns:a16="http://schemas.microsoft.com/office/drawing/2014/main" id="{060E356E-9BD7-9757-E265-4D9460C7E5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7404" y="5412590"/>
            <a:ext cx="3886936" cy="1211188"/>
          </a:xfrm>
          <a:prstGeom prst="rect">
            <a:avLst/>
          </a:prstGeom>
          <a:solidFill>
            <a:srgbClr val="DFEBF7"/>
          </a:solidFill>
          <a:ln w="25400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9144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Your decision to stop the Devil’s poo</a:t>
            </a:r>
            <a:endParaRPr kumimoji="0" lang="en-US" altLang="en-US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071" name="Straight Arrow Connector 1070">
            <a:extLst>
              <a:ext uri="{FF2B5EF4-FFF2-40B4-BE49-F238E27FC236}">
                <a16:creationId xmlns:a16="http://schemas.microsoft.com/office/drawing/2014/main" id="{B3BA9749-2B3B-7ED4-2563-E90115FD2128}"/>
              </a:ext>
            </a:extLst>
          </p:cNvPr>
          <p:cNvCxnSpPr>
            <a:cxnSpLocks/>
          </p:cNvCxnSpPr>
          <p:nvPr/>
        </p:nvCxnSpPr>
        <p:spPr>
          <a:xfrm flipH="1">
            <a:off x="6391469" y="2137423"/>
            <a:ext cx="2320" cy="300933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077" name="TextBox 1076">
            <a:extLst>
              <a:ext uri="{FF2B5EF4-FFF2-40B4-BE49-F238E27FC236}">
                <a16:creationId xmlns:a16="http://schemas.microsoft.com/office/drawing/2014/main" id="{10D8DBCC-7AD9-A3CF-D7DE-E0292BB2167D}"/>
              </a:ext>
            </a:extLst>
          </p:cNvPr>
          <p:cNvSpPr txBox="1"/>
          <p:nvPr/>
        </p:nvSpPr>
        <p:spPr>
          <a:xfrm>
            <a:off x="555811" y="1676421"/>
            <a:ext cx="15526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The Devil’s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</a:rPr>
              <a:t>Poo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990088E-6059-BCC8-84FA-8197927C2CFA}"/>
              </a:ext>
            </a:extLst>
          </p:cNvPr>
          <p:cNvCxnSpPr/>
          <p:nvPr/>
        </p:nvCxnSpPr>
        <p:spPr>
          <a:xfrm>
            <a:off x="9896088" y="1789734"/>
            <a:ext cx="379091" cy="2766053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04A89A9-8347-E9BD-78A8-14F915B386A2}"/>
              </a:ext>
            </a:extLst>
          </p:cNvPr>
          <p:cNvCxnSpPr/>
          <p:nvPr/>
        </p:nvCxnSpPr>
        <p:spPr>
          <a:xfrm flipH="1">
            <a:off x="5071515" y="1789734"/>
            <a:ext cx="4859202" cy="106886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9" name="Text Box 6">
            <a:extLst>
              <a:ext uri="{FF2B5EF4-FFF2-40B4-BE49-F238E27FC236}">
                <a16:creationId xmlns:a16="http://schemas.microsoft.com/office/drawing/2014/main" id="{52A57BD9-9BEC-405E-9E45-4DAC35DF8A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92736" y="518024"/>
            <a:ext cx="1783528" cy="13038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algn="ctr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91440" marR="0" lvl="0" indent="0" algn="l" defTabSz="914400" rtl="0" eaLnBrk="0" fontAlgn="base" latinLnBrk="0" hangingPunct="0">
              <a:lnSpc>
                <a:spcPts val="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5400" dirty="0">
                <a:solidFill>
                  <a:srgbClr val="000000"/>
                </a:solidFill>
                <a:latin typeface="Calibri" panose="020F0502020204030204" pitchFamily="34" charset="0"/>
              </a:rPr>
              <a:t>Your</a:t>
            </a:r>
          </a:p>
          <a:p>
            <a:pPr marL="91440" marR="0" lvl="0" indent="0" algn="l" defTabSz="914400" rtl="0" eaLnBrk="0" fontAlgn="base" latinLnBrk="0" hangingPunct="0">
              <a:lnSpc>
                <a:spcPts val="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5400" dirty="0">
                <a:solidFill>
                  <a:srgbClr val="000000"/>
                </a:solidFill>
                <a:latin typeface="Calibri" panose="020F0502020204030204" pitchFamily="34" charset="0"/>
              </a:rPr>
              <a:t>Fight</a:t>
            </a:r>
            <a:endParaRPr kumimoji="0" lang="en-US" altLang="en-US" sz="6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5A2FB95B-99E5-2793-6B09-13E2EEC4A481}"/>
              </a:ext>
            </a:extLst>
          </p:cNvPr>
          <p:cNvCxnSpPr/>
          <p:nvPr/>
        </p:nvCxnSpPr>
        <p:spPr>
          <a:xfrm>
            <a:off x="7024421" y="4401078"/>
            <a:ext cx="432722" cy="230621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BF0F99FD-390F-83FA-2531-4D123CAD710D}"/>
              </a:ext>
            </a:extLst>
          </p:cNvPr>
          <p:cNvCxnSpPr/>
          <p:nvPr/>
        </p:nvCxnSpPr>
        <p:spPr>
          <a:xfrm>
            <a:off x="6153694" y="3942626"/>
            <a:ext cx="1087088" cy="573762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51854855-C1C1-299A-5C8B-EC98015ADD69}"/>
              </a:ext>
            </a:extLst>
          </p:cNvPr>
          <p:cNvCxnSpPr/>
          <p:nvPr/>
        </p:nvCxnSpPr>
        <p:spPr>
          <a:xfrm>
            <a:off x="5480622" y="3586439"/>
            <a:ext cx="1087088" cy="573762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25E7C411-CE7C-EEAC-1DCA-F12D5CC6C097}"/>
              </a:ext>
            </a:extLst>
          </p:cNvPr>
          <p:cNvCxnSpPr/>
          <p:nvPr/>
        </p:nvCxnSpPr>
        <p:spPr>
          <a:xfrm>
            <a:off x="4728599" y="3186767"/>
            <a:ext cx="1112715" cy="602495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8694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35" grpId="0" animBg="1"/>
      <p:bldP spid="2" grpId="0" animBg="1"/>
      <p:bldP spid="72" grpId="0" animBg="1"/>
      <p:bldP spid="16" grpId="0" animBg="1"/>
      <p:bldP spid="28" grpId="0"/>
      <p:bldP spid="39" grpId="0"/>
      <p:bldP spid="50" grpId="0"/>
      <p:bldP spid="64" grpId="0"/>
      <p:bldP spid="78" grpId="0"/>
      <p:bldP spid="95" grpId="0"/>
      <p:bldP spid="124" grpId="0" animBg="1"/>
      <p:bldP spid="1077" grpId="0"/>
      <p:bldP spid="10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CA11ECDC3670144AD9372F42DF926DD" ma:contentTypeVersion="13" ma:contentTypeDescription="Create a new document." ma:contentTypeScope="" ma:versionID="03e5141a5edebe9d1be4d484d00f7ccf">
  <xsd:schema xmlns:xsd="http://www.w3.org/2001/XMLSchema" xmlns:xs="http://www.w3.org/2001/XMLSchema" xmlns:p="http://schemas.microsoft.com/office/2006/metadata/properties" xmlns:ns3="55df3454-b174-4734-ad56-461ec1e5d25c" xmlns:ns4="ae4633b8-19ee-4b8e-9e2a-0488a016ddc1" targetNamespace="http://schemas.microsoft.com/office/2006/metadata/properties" ma:root="true" ma:fieldsID="298abef7ea5a97ce7645c6e2bea59401" ns3:_="" ns4:_="">
    <xsd:import namespace="55df3454-b174-4734-ad56-461ec1e5d25c"/>
    <xsd:import namespace="ae4633b8-19ee-4b8e-9e2a-0488a016ddc1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df3454-b174-4734-ad56-461ec1e5d25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4633b8-19ee-4b8e-9e2a-0488a016ddc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4F3E873-B713-497E-8566-16F8B3144F7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6E0126D-BF8D-43A7-963A-532F4F6CDC9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5df3454-b174-4734-ad56-461ec1e5d25c"/>
    <ds:schemaRef ds:uri="ae4633b8-19ee-4b8e-9e2a-0488a016ddc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E7ACDF2-E4EF-4627-B737-C9AEB6D75485}">
  <ds:schemaRefs>
    <ds:schemaRef ds:uri="http://purl.org/dc/elements/1.1/"/>
    <ds:schemaRef ds:uri="http://schemas.openxmlformats.org/package/2006/metadata/core-properties"/>
    <ds:schemaRef ds:uri="55df3454-b174-4734-ad56-461ec1e5d25c"/>
    <ds:schemaRef ds:uri="ae4633b8-19ee-4b8e-9e2a-0488a016ddc1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2352</TotalTime>
  <Words>130</Words>
  <Application>Microsoft Office PowerPoint</Application>
  <PresentationFormat>Widescreen</PresentationFormat>
  <Paragraphs>33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 Slab Black</vt:lpstr>
      <vt:lpstr>Arial</vt:lpstr>
      <vt:lpstr>Calibri</vt:lpstr>
      <vt:lpstr>Calibri Light</vt:lpstr>
      <vt:lpstr>Office Theme</vt:lpstr>
      <vt:lpstr>I Can Win! I Have a Strong Mind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Stand On Your Decision to Forgive and  How to Break Ungodly Soul Ties</dc:title>
  <dc:creator>Chester Swearingen</dc:creator>
  <cp:lastModifiedBy>Chester Swearingen</cp:lastModifiedBy>
  <cp:revision>27</cp:revision>
  <cp:lastPrinted>2024-10-08T12:09:50Z</cp:lastPrinted>
  <dcterms:created xsi:type="dcterms:W3CDTF">2020-07-16T21:39:10Z</dcterms:created>
  <dcterms:modified xsi:type="dcterms:W3CDTF">2025-11-09T21:28:51Z</dcterms:modified>
</cp:coreProperties>
</file>