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4"/>
  </p:notesMasterIdLst>
  <p:sldIdLst>
    <p:sldId id="382" r:id="rId5"/>
    <p:sldId id="381" r:id="rId6"/>
    <p:sldId id="329" r:id="rId7"/>
    <p:sldId id="350" r:id="rId8"/>
    <p:sldId id="349" r:id="rId9"/>
    <p:sldId id="333" r:id="rId10"/>
    <p:sldId id="336" r:id="rId11"/>
    <p:sldId id="352" r:id="rId12"/>
    <p:sldId id="351" r:id="rId13"/>
    <p:sldId id="338" r:id="rId14"/>
    <p:sldId id="339" r:id="rId15"/>
    <p:sldId id="355" r:id="rId16"/>
    <p:sldId id="353" r:id="rId17"/>
    <p:sldId id="356" r:id="rId18"/>
    <p:sldId id="354" r:id="rId19"/>
    <p:sldId id="357" r:id="rId20"/>
    <p:sldId id="344" r:id="rId21"/>
    <p:sldId id="345" r:id="rId22"/>
    <p:sldId id="358" r:id="rId23"/>
    <p:sldId id="366" r:id="rId24"/>
    <p:sldId id="383" r:id="rId25"/>
    <p:sldId id="368" r:id="rId26"/>
    <p:sldId id="367" r:id="rId27"/>
    <p:sldId id="370" r:id="rId28"/>
    <p:sldId id="371" r:id="rId29"/>
    <p:sldId id="372" r:id="rId30"/>
    <p:sldId id="384" r:id="rId31"/>
    <p:sldId id="374" r:id="rId32"/>
    <p:sldId id="386" r:id="rId33"/>
    <p:sldId id="387" r:id="rId34"/>
    <p:sldId id="373" r:id="rId35"/>
    <p:sldId id="385" r:id="rId36"/>
    <p:sldId id="375" r:id="rId37"/>
    <p:sldId id="376" r:id="rId38"/>
    <p:sldId id="380" r:id="rId39"/>
    <p:sldId id="377" r:id="rId40"/>
    <p:sldId id="378" r:id="rId41"/>
    <p:sldId id="379" r:id="rId42"/>
    <p:sldId id="388" r:id="rId43"/>
    <p:sldId id="389" r:id="rId44"/>
    <p:sldId id="391" r:id="rId45"/>
    <p:sldId id="390" r:id="rId46"/>
    <p:sldId id="392" r:id="rId47"/>
    <p:sldId id="393" r:id="rId48"/>
    <p:sldId id="394" r:id="rId49"/>
    <p:sldId id="395" r:id="rId50"/>
    <p:sldId id="400" r:id="rId51"/>
    <p:sldId id="401" r:id="rId52"/>
    <p:sldId id="399"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44571E-5B7D-47BE-A8D5-3AAB6CF7F6D8}" v="43" dt="2025-10-18T17:45:18.2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16" autoAdjust="0"/>
    <p:restoredTop sz="94660"/>
  </p:normalViewPr>
  <p:slideViewPr>
    <p:cSldViewPr snapToGrid="0">
      <p:cViewPr varScale="1">
        <p:scale>
          <a:sx n="105" d="100"/>
          <a:sy n="105" d="100"/>
        </p:scale>
        <p:origin x="672" y="96"/>
      </p:cViewPr>
      <p:guideLst/>
    </p:cSldViewPr>
  </p:slideViewPr>
  <p:notesTextViewPr>
    <p:cViewPr>
      <p:scale>
        <a:sx n="1" d="1"/>
        <a:sy n="1" d="1"/>
      </p:scale>
      <p:origin x="0" y="0"/>
    </p:cViewPr>
  </p:notesTextViewPr>
  <p:sorterViewPr>
    <p:cViewPr varScale="1">
      <p:scale>
        <a:sx n="1" d="1"/>
        <a:sy n="1" d="1"/>
      </p:scale>
      <p:origin x="0" y="-2707"/>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ableStyles" Target="tableStyle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ster Swearingen" userId="977ae37b-6496-4371-994e-dc977374d4f1" providerId="ADAL" clId="{814B7656-DACC-4A72-8AB8-857B13CC6348}"/>
    <pc:docChg chg="undo custSel addSld delSld modSld sldOrd">
      <pc:chgData name="Chester Swearingen" userId="977ae37b-6496-4371-994e-dc977374d4f1" providerId="ADAL" clId="{814B7656-DACC-4A72-8AB8-857B13CC6348}" dt="2025-10-18T17:46:33.569" v="665" actId="6549"/>
      <pc:docMkLst>
        <pc:docMk/>
      </pc:docMkLst>
      <pc:sldChg chg="modSp mod">
        <pc:chgData name="Chester Swearingen" userId="977ae37b-6496-4371-994e-dc977374d4f1" providerId="ADAL" clId="{814B7656-DACC-4A72-8AB8-857B13CC6348}" dt="2025-10-18T17:27:30.780" v="458" actId="20577"/>
        <pc:sldMkLst>
          <pc:docMk/>
          <pc:sldMk cId="1457039418" sldId="382"/>
        </pc:sldMkLst>
        <pc:spChg chg="mod">
          <ac:chgData name="Chester Swearingen" userId="977ae37b-6496-4371-994e-dc977374d4f1" providerId="ADAL" clId="{814B7656-DACC-4A72-8AB8-857B13CC6348}" dt="2025-10-18T17:27:30.780" v="458" actId="20577"/>
          <ac:spMkLst>
            <pc:docMk/>
            <pc:sldMk cId="1457039418" sldId="382"/>
            <ac:spMk id="3" creationId="{5CEBA6D4-579E-471C-9B5A-D61D65060E35}"/>
          </ac:spMkLst>
        </pc:spChg>
      </pc:sldChg>
      <pc:sldChg chg="modSp add mod ord">
        <pc:chgData name="Chester Swearingen" userId="977ae37b-6496-4371-994e-dc977374d4f1" providerId="ADAL" clId="{814B7656-DACC-4A72-8AB8-857B13CC6348}" dt="2025-10-10T18:57:50.066" v="10" actId="20577"/>
        <pc:sldMkLst>
          <pc:docMk/>
          <pc:sldMk cId="3698076194" sldId="388"/>
        </pc:sldMkLst>
        <pc:spChg chg="mod">
          <ac:chgData name="Chester Swearingen" userId="977ae37b-6496-4371-994e-dc977374d4f1" providerId="ADAL" clId="{814B7656-DACC-4A72-8AB8-857B13CC6348}" dt="2025-10-10T18:57:50.066" v="10" actId="20577"/>
          <ac:spMkLst>
            <pc:docMk/>
            <pc:sldMk cId="3698076194" sldId="388"/>
            <ac:spMk id="2" creationId="{9E7E06EC-0A15-F8CA-0C52-0115ECF607A0}"/>
          </ac:spMkLst>
        </pc:spChg>
      </pc:sldChg>
      <pc:sldChg chg="modSp add mod ord modAnim">
        <pc:chgData name="Chester Swearingen" userId="977ae37b-6496-4371-994e-dc977374d4f1" providerId="ADAL" clId="{814B7656-DACC-4A72-8AB8-857B13CC6348}" dt="2025-10-10T18:59:55.325" v="50"/>
        <pc:sldMkLst>
          <pc:docMk/>
          <pc:sldMk cId="4188528291" sldId="389"/>
        </pc:sldMkLst>
        <pc:spChg chg="mod">
          <ac:chgData name="Chester Swearingen" userId="977ae37b-6496-4371-994e-dc977374d4f1" providerId="ADAL" clId="{814B7656-DACC-4A72-8AB8-857B13CC6348}" dt="2025-10-10T18:59:36.434" v="48" actId="403"/>
          <ac:spMkLst>
            <pc:docMk/>
            <pc:sldMk cId="4188528291" sldId="389"/>
            <ac:spMk id="3" creationId="{F942552C-1DD8-D53B-E130-0D47AE5F54DF}"/>
          </ac:spMkLst>
        </pc:spChg>
      </pc:sldChg>
      <pc:sldChg chg="modSp add modAnim">
        <pc:chgData name="Chester Swearingen" userId="977ae37b-6496-4371-994e-dc977374d4f1" providerId="ADAL" clId="{814B7656-DACC-4A72-8AB8-857B13CC6348}" dt="2025-10-10T19:12:32.965" v="443" actId="6549"/>
        <pc:sldMkLst>
          <pc:docMk/>
          <pc:sldMk cId="2782079278" sldId="390"/>
        </pc:sldMkLst>
        <pc:spChg chg="mod">
          <ac:chgData name="Chester Swearingen" userId="977ae37b-6496-4371-994e-dc977374d4f1" providerId="ADAL" clId="{814B7656-DACC-4A72-8AB8-857B13CC6348}" dt="2025-10-10T19:12:32.965" v="443" actId="6549"/>
          <ac:spMkLst>
            <pc:docMk/>
            <pc:sldMk cId="2782079278" sldId="390"/>
            <ac:spMk id="3" creationId="{00336531-3161-B8EE-3BC7-9C2C710E8818}"/>
          </ac:spMkLst>
        </pc:spChg>
      </pc:sldChg>
      <pc:sldChg chg="add ord">
        <pc:chgData name="Chester Swearingen" userId="977ae37b-6496-4371-994e-dc977374d4f1" providerId="ADAL" clId="{814B7656-DACC-4A72-8AB8-857B13CC6348}" dt="2025-10-10T19:03:54.398" v="112"/>
        <pc:sldMkLst>
          <pc:docMk/>
          <pc:sldMk cId="2798291413" sldId="391"/>
        </pc:sldMkLst>
      </pc:sldChg>
      <pc:sldChg chg="modSp add modAnim">
        <pc:chgData name="Chester Swearingen" userId="977ae37b-6496-4371-994e-dc977374d4f1" providerId="ADAL" clId="{814B7656-DACC-4A72-8AB8-857B13CC6348}" dt="2025-10-10T19:13:31.335" v="444"/>
        <pc:sldMkLst>
          <pc:docMk/>
          <pc:sldMk cId="3288563728" sldId="392"/>
        </pc:sldMkLst>
        <pc:spChg chg="mod">
          <ac:chgData name="Chester Swearingen" userId="977ae37b-6496-4371-994e-dc977374d4f1" providerId="ADAL" clId="{814B7656-DACC-4A72-8AB8-857B13CC6348}" dt="2025-10-10T19:08:39.881" v="314" actId="6549"/>
          <ac:spMkLst>
            <pc:docMk/>
            <pc:sldMk cId="3288563728" sldId="392"/>
            <ac:spMk id="3" creationId="{BAC2BDED-972C-7E8E-ACB0-1339561B16D4}"/>
          </ac:spMkLst>
        </pc:spChg>
      </pc:sldChg>
      <pc:sldChg chg="modSp add modAnim">
        <pc:chgData name="Chester Swearingen" userId="977ae37b-6496-4371-994e-dc977374d4f1" providerId="ADAL" clId="{814B7656-DACC-4A72-8AB8-857B13CC6348}" dt="2025-10-10T19:11:22.158" v="435"/>
        <pc:sldMkLst>
          <pc:docMk/>
          <pc:sldMk cId="833296523" sldId="393"/>
        </pc:sldMkLst>
        <pc:spChg chg="mod">
          <ac:chgData name="Chester Swearingen" userId="977ae37b-6496-4371-994e-dc977374d4f1" providerId="ADAL" clId="{814B7656-DACC-4A72-8AB8-857B13CC6348}" dt="2025-10-10T19:11:09.400" v="433" actId="255"/>
          <ac:spMkLst>
            <pc:docMk/>
            <pc:sldMk cId="833296523" sldId="393"/>
            <ac:spMk id="3" creationId="{A609D0AA-EF14-FC9E-2F12-6D71B1212A0D}"/>
          </ac:spMkLst>
        </pc:spChg>
      </pc:sldChg>
      <pc:sldChg chg="modSp add mod ord">
        <pc:chgData name="Chester Swearingen" userId="977ae37b-6496-4371-994e-dc977374d4f1" providerId="ADAL" clId="{814B7656-DACC-4A72-8AB8-857B13CC6348}" dt="2025-10-18T17:27:58.436" v="474" actId="20577"/>
        <pc:sldMkLst>
          <pc:docMk/>
          <pc:sldMk cId="3174112143" sldId="394"/>
        </pc:sldMkLst>
        <pc:spChg chg="mod">
          <ac:chgData name="Chester Swearingen" userId="977ae37b-6496-4371-994e-dc977374d4f1" providerId="ADAL" clId="{814B7656-DACC-4A72-8AB8-857B13CC6348}" dt="2025-10-18T17:27:58.436" v="474" actId="20577"/>
          <ac:spMkLst>
            <pc:docMk/>
            <pc:sldMk cId="3174112143" sldId="394"/>
            <ac:spMk id="2" creationId="{75D8F6A4-7937-A7C8-AB27-8F998109DBE2}"/>
          </ac:spMkLst>
        </pc:spChg>
      </pc:sldChg>
      <pc:sldChg chg="delSp modSp add mod ord modAnim">
        <pc:chgData name="Chester Swearingen" userId="977ae37b-6496-4371-994e-dc977374d4f1" providerId="ADAL" clId="{814B7656-DACC-4A72-8AB8-857B13CC6348}" dt="2025-10-18T17:40:26.952" v="590" actId="6549"/>
        <pc:sldMkLst>
          <pc:docMk/>
          <pc:sldMk cId="2695220872" sldId="395"/>
        </pc:sldMkLst>
        <pc:spChg chg="del">
          <ac:chgData name="Chester Swearingen" userId="977ae37b-6496-4371-994e-dc977374d4f1" providerId="ADAL" clId="{814B7656-DACC-4A72-8AB8-857B13CC6348}" dt="2025-10-18T17:31:54.147" v="533" actId="478"/>
          <ac:spMkLst>
            <pc:docMk/>
            <pc:sldMk cId="2695220872" sldId="395"/>
            <ac:spMk id="2" creationId="{A0F025D1-8094-86E2-2648-C3E80C35B02B}"/>
          </ac:spMkLst>
        </pc:spChg>
        <pc:spChg chg="mod">
          <ac:chgData name="Chester Swearingen" userId="977ae37b-6496-4371-994e-dc977374d4f1" providerId="ADAL" clId="{814B7656-DACC-4A72-8AB8-857B13CC6348}" dt="2025-10-18T17:40:26.952" v="590" actId="6549"/>
          <ac:spMkLst>
            <pc:docMk/>
            <pc:sldMk cId="2695220872" sldId="395"/>
            <ac:spMk id="3" creationId="{BD63F1D4-AD33-92E1-0852-90F7E14334E0}"/>
          </ac:spMkLst>
        </pc:spChg>
      </pc:sldChg>
      <pc:sldChg chg="modSp add del mod">
        <pc:chgData name="Chester Swearingen" userId="977ae37b-6496-4371-994e-dc977374d4f1" providerId="ADAL" clId="{814B7656-DACC-4A72-8AB8-857B13CC6348}" dt="2025-10-18T17:39:29.116" v="574" actId="47"/>
        <pc:sldMkLst>
          <pc:docMk/>
          <pc:sldMk cId="140682100" sldId="396"/>
        </pc:sldMkLst>
        <pc:spChg chg="mod">
          <ac:chgData name="Chester Swearingen" userId="977ae37b-6496-4371-994e-dc977374d4f1" providerId="ADAL" clId="{814B7656-DACC-4A72-8AB8-857B13CC6348}" dt="2025-10-18T17:32:22.435" v="539" actId="6549"/>
          <ac:spMkLst>
            <pc:docMk/>
            <pc:sldMk cId="140682100" sldId="396"/>
            <ac:spMk id="3" creationId="{4A66ACD7-2E84-EFEE-8A80-2A5178AA258C}"/>
          </ac:spMkLst>
        </pc:spChg>
      </pc:sldChg>
      <pc:sldChg chg="delSp modSp add del mod">
        <pc:chgData name="Chester Swearingen" userId="977ae37b-6496-4371-994e-dc977374d4f1" providerId="ADAL" clId="{814B7656-DACC-4A72-8AB8-857B13CC6348}" dt="2025-10-18T17:39:29.116" v="574" actId="47"/>
        <pc:sldMkLst>
          <pc:docMk/>
          <pc:sldMk cId="2755123307" sldId="397"/>
        </pc:sldMkLst>
        <pc:spChg chg="del">
          <ac:chgData name="Chester Swearingen" userId="977ae37b-6496-4371-994e-dc977374d4f1" providerId="ADAL" clId="{814B7656-DACC-4A72-8AB8-857B13CC6348}" dt="2025-10-18T17:34:01.110" v="567" actId="478"/>
          <ac:spMkLst>
            <pc:docMk/>
            <pc:sldMk cId="2755123307" sldId="397"/>
            <ac:spMk id="2" creationId="{78F71FD9-F2FF-FEFA-A920-326DCCE0C122}"/>
          </ac:spMkLst>
        </pc:spChg>
        <pc:spChg chg="mod">
          <ac:chgData name="Chester Swearingen" userId="977ae37b-6496-4371-994e-dc977374d4f1" providerId="ADAL" clId="{814B7656-DACC-4A72-8AB8-857B13CC6348}" dt="2025-10-18T17:32:33.621" v="543" actId="403"/>
          <ac:spMkLst>
            <pc:docMk/>
            <pc:sldMk cId="2755123307" sldId="397"/>
            <ac:spMk id="3" creationId="{FF1E3D30-B6AD-1028-E8D1-8FF023C390AE}"/>
          </ac:spMkLst>
        </pc:spChg>
      </pc:sldChg>
      <pc:sldChg chg="modSp add del mod">
        <pc:chgData name="Chester Swearingen" userId="977ae37b-6496-4371-994e-dc977374d4f1" providerId="ADAL" clId="{814B7656-DACC-4A72-8AB8-857B13CC6348}" dt="2025-10-18T17:39:29.116" v="574" actId="47"/>
        <pc:sldMkLst>
          <pc:docMk/>
          <pc:sldMk cId="2100136153" sldId="398"/>
        </pc:sldMkLst>
        <pc:spChg chg="mod">
          <ac:chgData name="Chester Swearingen" userId="977ae37b-6496-4371-994e-dc977374d4f1" providerId="ADAL" clId="{814B7656-DACC-4A72-8AB8-857B13CC6348}" dt="2025-10-18T17:34:29.664" v="572" actId="403"/>
          <ac:spMkLst>
            <pc:docMk/>
            <pc:sldMk cId="2100136153" sldId="398"/>
            <ac:spMk id="3" creationId="{A0C9B730-9A45-B2A7-E5D3-8AC41500D2FB}"/>
          </ac:spMkLst>
        </pc:spChg>
      </pc:sldChg>
      <pc:sldChg chg="modSp add mod">
        <pc:chgData name="Chester Swearingen" userId="977ae37b-6496-4371-994e-dc977374d4f1" providerId="ADAL" clId="{814B7656-DACC-4A72-8AB8-857B13CC6348}" dt="2025-10-18T17:46:33.569" v="665" actId="6549"/>
        <pc:sldMkLst>
          <pc:docMk/>
          <pc:sldMk cId="1130814350" sldId="399"/>
        </pc:sldMkLst>
        <pc:spChg chg="mod">
          <ac:chgData name="Chester Swearingen" userId="977ae37b-6496-4371-994e-dc977374d4f1" providerId="ADAL" clId="{814B7656-DACC-4A72-8AB8-857B13CC6348}" dt="2025-10-18T17:46:33.569" v="665" actId="6549"/>
          <ac:spMkLst>
            <pc:docMk/>
            <pc:sldMk cId="1130814350" sldId="399"/>
            <ac:spMk id="3" creationId="{97666160-4861-91E3-CE05-B08F09D2FB04}"/>
          </ac:spMkLst>
        </pc:spChg>
      </pc:sldChg>
      <pc:sldChg chg="modSp add mod">
        <pc:chgData name="Chester Swearingen" userId="977ae37b-6496-4371-994e-dc977374d4f1" providerId="ADAL" clId="{814B7656-DACC-4A72-8AB8-857B13CC6348}" dt="2025-10-18T17:42:12.291" v="612" actId="6549"/>
        <pc:sldMkLst>
          <pc:docMk/>
          <pc:sldMk cId="3111588853" sldId="400"/>
        </pc:sldMkLst>
        <pc:spChg chg="mod">
          <ac:chgData name="Chester Swearingen" userId="977ae37b-6496-4371-994e-dc977374d4f1" providerId="ADAL" clId="{814B7656-DACC-4A72-8AB8-857B13CC6348}" dt="2025-10-18T17:42:12.291" v="612" actId="6549"/>
          <ac:spMkLst>
            <pc:docMk/>
            <pc:sldMk cId="3111588853" sldId="400"/>
            <ac:spMk id="3" creationId="{DFD50981-24A0-64FE-013A-28F6B99CBBF0}"/>
          </ac:spMkLst>
        </pc:spChg>
      </pc:sldChg>
      <pc:sldChg chg="modSp add mod">
        <pc:chgData name="Chester Swearingen" userId="977ae37b-6496-4371-994e-dc977374d4f1" providerId="ADAL" clId="{814B7656-DACC-4A72-8AB8-857B13CC6348}" dt="2025-10-18T17:43:51.158" v="617" actId="20577"/>
        <pc:sldMkLst>
          <pc:docMk/>
          <pc:sldMk cId="2578148149" sldId="401"/>
        </pc:sldMkLst>
        <pc:spChg chg="mod">
          <ac:chgData name="Chester Swearingen" userId="977ae37b-6496-4371-994e-dc977374d4f1" providerId="ADAL" clId="{814B7656-DACC-4A72-8AB8-857B13CC6348}" dt="2025-10-18T17:43:51.158" v="617" actId="20577"/>
          <ac:spMkLst>
            <pc:docMk/>
            <pc:sldMk cId="2578148149" sldId="401"/>
            <ac:spMk id="3" creationId="{25410140-FF7E-14C1-5B73-BBB60DCBA45E}"/>
          </ac:spMkLst>
        </pc:spChg>
      </pc:sldChg>
      <pc:sldChg chg="modSp add del mod">
        <pc:chgData name="Chester Swearingen" userId="977ae37b-6496-4371-994e-dc977374d4f1" providerId="ADAL" clId="{814B7656-DACC-4A72-8AB8-857B13CC6348}" dt="2025-10-18T17:45:22.060" v="647" actId="47"/>
        <pc:sldMkLst>
          <pc:docMk/>
          <pc:sldMk cId="2335439633" sldId="402"/>
        </pc:sldMkLst>
        <pc:spChg chg="mod">
          <ac:chgData name="Chester Swearingen" userId="977ae37b-6496-4371-994e-dc977374d4f1" providerId="ADAL" clId="{814B7656-DACC-4A72-8AB8-857B13CC6348}" dt="2025-10-18T17:45:14.230" v="645" actId="21"/>
          <ac:spMkLst>
            <pc:docMk/>
            <pc:sldMk cId="2335439633" sldId="402"/>
            <ac:spMk id="3" creationId="{7D5D4B04-B157-2D90-3FEE-A52404F18B1C}"/>
          </ac:spMkLst>
        </pc:spChg>
      </pc:sldChg>
    </pc:docChg>
  </pc:docChgLst>
  <pc:docChgLst>
    <pc:chgData name="Chester Swearingen" userId="977ae37b-6496-4371-994e-dc977374d4f1" providerId="ADAL" clId="{469E4DAA-E906-47A3-90B5-D3FDB616F030}"/>
    <pc:docChg chg="modSld">
      <pc:chgData name="Chester Swearingen" userId="977ae37b-6496-4371-994e-dc977374d4f1" providerId="ADAL" clId="{469E4DAA-E906-47A3-90B5-D3FDB616F030}" dt="2024-12-07T14:27:40.493" v="6" actId="20577"/>
      <pc:docMkLst>
        <pc:docMk/>
      </pc:docMkLst>
      <pc:sldChg chg="modSp mod">
        <pc:chgData name="Chester Swearingen" userId="977ae37b-6496-4371-994e-dc977374d4f1" providerId="ADAL" clId="{469E4DAA-E906-47A3-90B5-D3FDB616F030}" dt="2024-12-07T14:27:40.493" v="6" actId="20577"/>
        <pc:sldMkLst>
          <pc:docMk/>
          <pc:sldMk cId="1802685170" sldId="34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1228B5-9035-4E55-A407-E8567A564790}" type="datetimeFigureOut">
              <a:rPr lang="en-US" smtClean="0"/>
              <a:t>10/18/2025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AFC377-E7F3-4760-8602-90E291C21631}" type="slidenum">
              <a:rPr lang="en-US" smtClean="0"/>
              <a:t>‹#›</a:t>
            </a:fld>
            <a:endParaRPr lang="en-US"/>
          </a:p>
        </p:txBody>
      </p:sp>
    </p:spTree>
    <p:extLst>
      <p:ext uri="{BB962C8B-B14F-4D97-AF65-F5344CB8AC3E}">
        <p14:creationId xmlns:p14="http://schemas.microsoft.com/office/powerpoint/2010/main" val="577204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F7DA6-F017-4AB3-ACE9-089EFB3890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236D38-1045-45BC-9A31-F3DAAC2052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12DF022-69AB-431A-8870-7D9165436F71}"/>
              </a:ext>
            </a:extLst>
          </p:cNvPr>
          <p:cNvSpPr>
            <a:spLocks noGrp="1"/>
          </p:cNvSpPr>
          <p:nvPr>
            <p:ph type="dt" sz="half" idx="10"/>
          </p:nvPr>
        </p:nvSpPr>
        <p:spPr/>
        <p:txBody>
          <a:bodyPr/>
          <a:lstStyle/>
          <a:p>
            <a:fld id="{E1102C63-1AC7-4A22-89EE-5B3258AD4C30}" type="datetimeFigureOut">
              <a:rPr lang="en-US" smtClean="0"/>
              <a:t>10/18/2025</a:t>
            </a:fld>
            <a:endParaRPr lang="en-US"/>
          </a:p>
        </p:txBody>
      </p:sp>
      <p:sp>
        <p:nvSpPr>
          <p:cNvPr id="5" name="Footer Placeholder 4">
            <a:extLst>
              <a:ext uri="{FF2B5EF4-FFF2-40B4-BE49-F238E27FC236}">
                <a16:creationId xmlns:a16="http://schemas.microsoft.com/office/drawing/2014/main" id="{17B7FE57-344B-4D40-88A4-2644A2F81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0A25D7-2062-4DCB-BC20-1BA2D4BB97BB}"/>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505017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94B84-8553-4D9D-8E9E-8911F9FD127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933F763-C882-498F-9682-89C197FCD2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8EC970-45D0-4897-811C-F66CDD00959E}"/>
              </a:ext>
            </a:extLst>
          </p:cNvPr>
          <p:cNvSpPr>
            <a:spLocks noGrp="1"/>
          </p:cNvSpPr>
          <p:nvPr>
            <p:ph type="dt" sz="half" idx="10"/>
          </p:nvPr>
        </p:nvSpPr>
        <p:spPr/>
        <p:txBody>
          <a:bodyPr/>
          <a:lstStyle/>
          <a:p>
            <a:fld id="{E1102C63-1AC7-4A22-89EE-5B3258AD4C30}" type="datetimeFigureOut">
              <a:rPr lang="en-US" smtClean="0"/>
              <a:t>10/18/2025</a:t>
            </a:fld>
            <a:endParaRPr lang="en-US"/>
          </a:p>
        </p:txBody>
      </p:sp>
      <p:sp>
        <p:nvSpPr>
          <p:cNvPr id="5" name="Footer Placeholder 4">
            <a:extLst>
              <a:ext uri="{FF2B5EF4-FFF2-40B4-BE49-F238E27FC236}">
                <a16:creationId xmlns:a16="http://schemas.microsoft.com/office/drawing/2014/main" id="{FC18BD8C-6217-4E86-8CE2-207C8902D6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CDE43A-73BF-4D10-9231-3380CE984E5F}"/>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02141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365174-F3B2-41AB-B15D-EF26A35E3E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F2B7E7-E185-4F92-B414-53B68337BA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D6CD41-1F90-4C21-8F0E-1B6A1C1E5B6A}"/>
              </a:ext>
            </a:extLst>
          </p:cNvPr>
          <p:cNvSpPr>
            <a:spLocks noGrp="1"/>
          </p:cNvSpPr>
          <p:nvPr>
            <p:ph type="dt" sz="half" idx="10"/>
          </p:nvPr>
        </p:nvSpPr>
        <p:spPr/>
        <p:txBody>
          <a:bodyPr/>
          <a:lstStyle/>
          <a:p>
            <a:fld id="{E1102C63-1AC7-4A22-89EE-5B3258AD4C30}" type="datetimeFigureOut">
              <a:rPr lang="en-US" smtClean="0"/>
              <a:t>10/18/2025</a:t>
            </a:fld>
            <a:endParaRPr lang="en-US"/>
          </a:p>
        </p:txBody>
      </p:sp>
      <p:sp>
        <p:nvSpPr>
          <p:cNvPr id="5" name="Footer Placeholder 4">
            <a:extLst>
              <a:ext uri="{FF2B5EF4-FFF2-40B4-BE49-F238E27FC236}">
                <a16:creationId xmlns:a16="http://schemas.microsoft.com/office/drawing/2014/main" id="{2F57EE90-E9B4-40EB-9A1C-B4DA34C732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7BE6D-76CC-45B8-A0AC-863605A54F26}"/>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795295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9540C-F033-43CF-9A44-30292644EF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141E08-282D-4A26-B751-809E24DECA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552687-AB91-4526-BA1D-E12057A7EBA1}"/>
              </a:ext>
            </a:extLst>
          </p:cNvPr>
          <p:cNvSpPr>
            <a:spLocks noGrp="1"/>
          </p:cNvSpPr>
          <p:nvPr>
            <p:ph type="dt" sz="half" idx="10"/>
          </p:nvPr>
        </p:nvSpPr>
        <p:spPr/>
        <p:txBody>
          <a:bodyPr/>
          <a:lstStyle/>
          <a:p>
            <a:fld id="{E1102C63-1AC7-4A22-89EE-5B3258AD4C30}" type="datetimeFigureOut">
              <a:rPr lang="en-US" smtClean="0"/>
              <a:t>10/18/2025</a:t>
            </a:fld>
            <a:endParaRPr lang="en-US"/>
          </a:p>
        </p:txBody>
      </p:sp>
      <p:sp>
        <p:nvSpPr>
          <p:cNvPr id="5" name="Footer Placeholder 4">
            <a:extLst>
              <a:ext uri="{FF2B5EF4-FFF2-40B4-BE49-F238E27FC236}">
                <a16:creationId xmlns:a16="http://schemas.microsoft.com/office/drawing/2014/main" id="{D2C8EFC3-B435-482D-AF7A-8FA2811767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74F885-9AED-4121-81EE-AEEFFD01FC78}"/>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767499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B644B-F37E-432A-A888-7F6A70F9BB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8FCD13E-789A-4BBF-9570-D5BF92405C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E3F31E9-BA84-40DF-8C1E-4FAFC9CB69E3}"/>
              </a:ext>
            </a:extLst>
          </p:cNvPr>
          <p:cNvSpPr>
            <a:spLocks noGrp="1"/>
          </p:cNvSpPr>
          <p:nvPr>
            <p:ph type="dt" sz="half" idx="10"/>
          </p:nvPr>
        </p:nvSpPr>
        <p:spPr/>
        <p:txBody>
          <a:bodyPr/>
          <a:lstStyle/>
          <a:p>
            <a:fld id="{E1102C63-1AC7-4A22-89EE-5B3258AD4C30}" type="datetimeFigureOut">
              <a:rPr lang="en-US" smtClean="0"/>
              <a:t>10/18/2025</a:t>
            </a:fld>
            <a:endParaRPr lang="en-US"/>
          </a:p>
        </p:txBody>
      </p:sp>
      <p:sp>
        <p:nvSpPr>
          <p:cNvPr id="5" name="Footer Placeholder 4">
            <a:extLst>
              <a:ext uri="{FF2B5EF4-FFF2-40B4-BE49-F238E27FC236}">
                <a16:creationId xmlns:a16="http://schemas.microsoft.com/office/drawing/2014/main" id="{21675F6F-0EC6-461B-9876-A62D003FFD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41703E-2B8A-4572-B0C1-56A9A606EB7D}"/>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186573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B3510-E283-450C-A297-FD360D227A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414481-3335-439D-84A4-5E5FB79E7E6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3DAE32-C8B6-4833-A5FD-D67DE3876BC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7A7C3CD-D414-43C0-A872-934D07F9DE81}"/>
              </a:ext>
            </a:extLst>
          </p:cNvPr>
          <p:cNvSpPr>
            <a:spLocks noGrp="1"/>
          </p:cNvSpPr>
          <p:nvPr>
            <p:ph type="dt" sz="half" idx="10"/>
          </p:nvPr>
        </p:nvSpPr>
        <p:spPr/>
        <p:txBody>
          <a:bodyPr/>
          <a:lstStyle/>
          <a:p>
            <a:fld id="{E1102C63-1AC7-4A22-89EE-5B3258AD4C30}" type="datetimeFigureOut">
              <a:rPr lang="en-US" smtClean="0"/>
              <a:t>10/18/2025</a:t>
            </a:fld>
            <a:endParaRPr lang="en-US"/>
          </a:p>
        </p:txBody>
      </p:sp>
      <p:sp>
        <p:nvSpPr>
          <p:cNvPr id="6" name="Footer Placeholder 5">
            <a:extLst>
              <a:ext uri="{FF2B5EF4-FFF2-40B4-BE49-F238E27FC236}">
                <a16:creationId xmlns:a16="http://schemas.microsoft.com/office/drawing/2014/main" id="{6E65686A-8786-49A4-8FFA-9B862B3784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215ABD-54D3-49D8-B337-DD081282E409}"/>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2952305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B4B32-EDC0-44AE-826B-839C35DF56C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35855B-FBFF-48BD-84AF-8B88C70211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81B23A-E033-4AEA-94EF-E5ECF6A25E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4C373C-F0EB-45FA-BBC8-0C13FB03A2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AF78CC-F368-44A4-9382-C4C1676F72D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5EA228-8A7D-406B-847D-BB14D5E56400}"/>
              </a:ext>
            </a:extLst>
          </p:cNvPr>
          <p:cNvSpPr>
            <a:spLocks noGrp="1"/>
          </p:cNvSpPr>
          <p:nvPr>
            <p:ph type="dt" sz="half" idx="10"/>
          </p:nvPr>
        </p:nvSpPr>
        <p:spPr/>
        <p:txBody>
          <a:bodyPr/>
          <a:lstStyle/>
          <a:p>
            <a:fld id="{E1102C63-1AC7-4A22-89EE-5B3258AD4C30}" type="datetimeFigureOut">
              <a:rPr lang="en-US" smtClean="0"/>
              <a:t>10/18/2025</a:t>
            </a:fld>
            <a:endParaRPr lang="en-US"/>
          </a:p>
        </p:txBody>
      </p:sp>
      <p:sp>
        <p:nvSpPr>
          <p:cNvPr id="8" name="Footer Placeholder 7">
            <a:extLst>
              <a:ext uri="{FF2B5EF4-FFF2-40B4-BE49-F238E27FC236}">
                <a16:creationId xmlns:a16="http://schemas.microsoft.com/office/drawing/2014/main" id="{2E5EE389-ACF7-492F-9F43-740D10D3814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E02A9B-AAC2-4A34-B245-61D02C43A3AD}"/>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2678974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1BEAE-C89E-4AD0-80ED-0CC2E01B5C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8E60D0-2488-4345-ACE5-26863328824B}"/>
              </a:ext>
            </a:extLst>
          </p:cNvPr>
          <p:cNvSpPr>
            <a:spLocks noGrp="1"/>
          </p:cNvSpPr>
          <p:nvPr>
            <p:ph type="dt" sz="half" idx="10"/>
          </p:nvPr>
        </p:nvSpPr>
        <p:spPr/>
        <p:txBody>
          <a:bodyPr/>
          <a:lstStyle/>
          <a:p>
            <a:fld id="{E1102C63-1AC7-4A22-89EE-5B3258AD4C30}" type="datetimeFigureOut">
              <a:rPr lang="en-US" smtClean="0"/>
              <a:t>10/18/2025</a:t>
            </a:fld>
            <a:endParaRPr lang="en-US"/>
          </a:p>
        </p:txBody>
      </p:sp>
      <p:sp>
        <p:nvSpPr>
          <p:cNvPr id="4" name="Footer Placeholder 3">
            <a:extLst>
              <a:ext uri="{FF2B5EF4-FFF2-40B4-BE49-F238E27FC236}">
                <a16:creationId xmlns:a16="http://schemas.microsoft.com/office/drawing/2014/main" id="{670746D7-3B39-4A93-B4DD-77DA37AD0B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8522FE3-C03A-4A1C-82BB-0D4B90D10299}"/>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621773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0314CB-7ED7-450E-A514-FB84763F07C2}"/>
              </a:ext>
            </a:extLst>
          </p:cNvPr>
          <p:cNvSpPr>
            <a:spLocks noGrp="1"/>
          </p:cNvSpPr>
          <p:nvPr>
            <p:ph type="dt" sz="half" idx="10"/>
          </p:nvPr>
        </p:nvSpPr>
        <p:spPr/>
        <p:txBody>
          <a:bodyPr/>
          <a:lstStyle/>
          <a:p>
            <a:fld id="{E1102C63-1AC7-4A22-89EE-5B3258AD4C30}" type="datetimeFigureOut">
              <a:rPr lang="en-US" smtClean="0"/>
              <a:t>10/18/2025</a:t>
            </a:fld>
            <a:endParaRPr lang="en-US"/>
          </a:p>
        </p:txBody>
      </p:sp>
      <p:sp>
        <p:nvSpPr>
          <p:cNvPr id="3" name="Footer Placeholder 2">
            <a:extLst>
              <a:ext uri="{FF2B5EF4-FFF2-40B4-BE49-F238E27FC236}">
                <a16:creationId xmlns:a16="http://schemas.microsoft.com/office/drawing/2014/main" id="{4ADAD28C-EDF4-4F86-AB96-BC411C968C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0C4CD15-6475-43ED-9B07-4C952FFA6804}"/>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980905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56906-CEAA-4D81-BB87-2201B251D1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29EB09-A525-4FCC-AE9F-07D4F3DF0E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23E0E0-9B6C-4371-AB86-1AD6C2D380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41E3FF-A94E-4A7F-AC60-6CA7F5E666EB}"/>
              </a:ext>
            </a:extLst>
          </p:cNvPr>
          <p:cNvSpPr>
            <a:spLocks noGrp="1"/>
          </p:cNvSpPr>
          <p:nvPr>
            <p:ph type="dt" sz="half" idx="10"/>
          </p:nvPr>
        </p:nvSpPr>
        <p:spPr/>
        <p:txBody>
          <a:bodyPr/>
          <a:lstStyle/>
          <a:p>
            <a:fld id="{E1102C63-1AC7-4A22-89EE-5B3258AD4C30}" type="datetimeFigureOut">
              <a:rPr lang="en-US" smtClean="0"/>
              <a:t>10/18/2025</a:t>
            </a:fld>
            <a:endParaRPr lang="en-US"/>
          </a:p>
        </p:txBody>
      </p:sp>
      <p:sp>
        <p:nvSpPr>
          <p:cNvPr id="6" name="Footer Placeholder 5">
            <a:extLst>
              <a:ext uri="{FF2B5EF4-FFF2-40B4-BE49-F238E27FC236}">
                <a16:creationId xmlns:a16="http://schemas.microsoft.com/office/drawing/2014/main" id="{6E0A2C04-8DBE-40A3-8AE6-835FCF7730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E14F8C-7CCC-44C2-841F-9090AB7EBA91}"/>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188507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EC412-74DE-40C1-822C-D4FB496CF0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7AC7C9-D41B-42B0-9E87-D05D976AEE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E49951B-5EEA-416F-BC97-F6F70D5A41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758957-1D6E-4B7E-89C3-C339BCE28062}"/>
              </a:ext>
            </a:extLst>
          </p:cNvPr>
          <p:cNvSpPr>
            <a:spLocks noGrp="1"/>
          </p:cNvSpPr>
          <p:nvPr>
            <p:ph type="dt" sz="half" idx="10"/>
          </p:nvPr>
        </p:nvSpPr>
        <p:spPr/>
        <p:txBody>
          <a:bodyPr/>
          <a:lstStyle/>
          <a:p>
            <a:fld id="{E1102C63-1AC7-4A22-89EE-5B3258AD4C30}" type="datetimeFigureOut">
              <a:rPr lang="en-US" smtClean="0"/>
              <a:t>10/18/2025</a:t>
            </a:fld>
            <a:endParaRPr lang="en-US"/>
          </a:p>
        </p:txBody>
      </p:sp>
      <p:sp>
        <p:nvSpPr>
          <p:cNvPr id="6" name="Footer Placeholder 5">
            <a:extLst>
              <a:ext uri="{FF2B5EF4-FFF2-40B4-BE49-F238E27FC236}">
                <a16:creationId xmlns:a16="http://schemas.microsoft.com/office/drawing/2014/main" id="{432E85E2-BCE9-47DA-9D24-AA5F7627C6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5BD84-BE4C-4B9A-8309-96FE7B1E0380}"/>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148449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2F2361-7390-4E65-95A9-ED59E33069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3BB2CA9-4FD8-4CE4-BDCE-DF11F908C2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1972D9-013C-44A1-8601-9366C7A495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102C63-1AC7-4A22-89EE-5B3258AD4C30}" type="datetimeFigureOut">
              <a:rPr lang="en-US" smtClean="0"/>
              <a:t>10/18/2025</a:t>
            </a:fld>
            <a:endParaRPr lang="en-US"/>
          </a:p>
        </p:txBody>
      </p:sp>
      <p:sp>
        <p:nvSpPr>
          <p:cNvPr id="5" name="Footer Placeholder 4">
            <a:extLst>
              <a:ext uri="{FF2B5EF4-FFF2-40B4-BE49-F238E27FC236}">
                <a16:creationId xmlns:a16="http://schemas.microsoft.com/office/drawing/2014/main" id="{6E489D38-C1F4-4EAD-85DF-EA1FB74218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4018075-5847-40F6-A123-3A8D8D266F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6683D5-EB77-4A26-AB85-370F65A33667}" type="slidenum">
              <a:rPr lang="en-US" smtClean="0"/>
              <a:t>‹#›</a:t>
            </a:fld>
            <a:endParaRPr lang="en-US"/>
          </a:p>
        </p:txBody>
      </p:sp>
    </p:spTree>
    <p:extLst>
      <p:ext uri="{BB962C8B-B14F-4D97-AF65-F5344CB8AC3E}">
        <p14:creationId xmlns:p14="http://schemas.microsoft.com/office/powerpoint/2010/main" val="1859598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31854-CBA6-4B72-9D11-6AB2ADF4270A}"/>
              </a:ext>
            </a:extLst>
          </p:cNvPr>
          <p:cNvSpPr>
            <a:spLocks noGrp="1"/>
          </p:cNvSpPr>
          <p:nvPr>
            <p:ph type="title"/>
          </p:nvPr>
        </p:nvSpPr>
        <p:spPr/>
        <p:txBody>
          <a:bodyPr>
            <a:normAutofit/>
          </a:bodyPr>
          <a:lstStyle/>
          <a:p>
            <a:r>
              <a:rPr lang="en-US" sz="5400" b="1" dirty="0"/>
              <a:t>Prayers of Release</a:t>
            </a:r>
          </a:p>
        </p:txBody>
      </p:sp>
      <p:sp>
        <p:nvSpPr>
          <p:cNvPr id="3" name="Content Placeholder 2">
            <a:extLst>
              <a:ext uri="{FF2B5EF4-FFF2-40B4-BE49-F238E27FC236}">
                <a16:creationId xmlns:a16="http://schemas.microsoft.com/office/drawing/2014/main" id="{5CEBA6D4-579E-471C-9B5A-D61D65060E35}"/>
              </a:ext>
            </a:extLst>
          </p:cNvPr>
          <p:cNvSpPr>
            <a:spLocks noGrp="1"/>
          </p:cNvSpPr>
          <p:nvPr>
            <p:ph idx="1"/>
          </p:nvPr>
        </p:nvSpPr>
        <p:spPr>
          <a:xfrm>
            <a:off x="6096000" y="1978025"/>
            <a:ext cx="4656438" cy="4351338"/>
          </a:xfrm>
        </p:spPr>
        <p:txBody>
          <a:bodyPr>
            <a:normAutofit/>
          </a:bodyPr>
          <a:lstStyle/>
          <a:p>
            <a:pPr>
              <a:lnSpc>
                <a:spcPct val="100000"/>
              </a:lnSpc>
            </a:pPr>
            <a:r>
              <a:rPr lang="en-US" sz="3200" dirty="0"/>
              <a:t>KKK</a:t>
            </a:r>
          </a:p>
          <a:p>
            <a:pPr>
              <a:lnSpc>
                <a:spcPct val="100000"/>
              </a:lnSpc>
            </a:pPr>
            <a:r>
              <a:rPr lang="en-US" sz="3200" dirty="0"/>
              <a:t>All Occult Practices</a:t>
            </a:r>
          </a:p>
          <a:p>
            <a:pPr>
              <a:lnSpc>
                <a:spcPct val="100000"/>
              </a:lnSpc>
            </a:pPr>
            <a:r>
              <a:rPr lang="en-US" sz="3200" dirty="0"/>
              <a:t>American Indiana Occult</a:t>
            </a:r>
          </a:p>
          <a:p>
            <a:pPr>
              <a:lnSpc>
                <a:spcPct val="100000"/>
              </a:lnSpc>
            </a:pPr>
            <a:r>
              <a:rPr lang="en-US" sz="3200" dirty="0"/>
              <a:t>Buddhism</a:t>
            </a:r>
          </a:p>
          <a:p>
            <a:pPr>
              <a:lnSpc>
                <a:spcPct val="100000"/>
              </a:lnSpc>
            </a:pPr>
            <a:r>
              <a:rPr lang="en-US" sz="3200" dirty="0"/>
              <a:t>Islam</a:t>
            </a:r>
          </a:p>
          <a:p>
            <a:pPr>
              <a:lnSpc>
                <a:spcPct val="100000"/>
              </a:lnSpc>
            </a:pPr>
            <a:r>
              <a:rPr lang="en-US" sz="3200" dirty="0"/>
              <a:t>Spirit Spouse</a:t>
            </a:r>
          </a:p>
          <a:p>
            <a:endParaRPr lang="en-US" dirty="0"/>
          </a:p>
          <a:p>
            <a:endParaRPr lang="en-US" dirty="0"/>
          </a:p>
          <a:p>
            <a:endParaRPr lang="en-US" dirty="0"/>
          </a:p>
          <a:p>
            <a:endParaRPr lang="en-US" dirty="0"/>
          </a:p>
          <a:p>
            <a:endParaRPr lang="en-US" dirty="0"/>
          </a:p>
        </p:txBody>
      </p:sp>
      <p:sp>
        <p:nvSpPr>
          <p:cNvPr id="4" name="Content Placeholder 2">
            <a:extLst>
              <a:ext uri="{FF2B5EF4-FFF2-40B4-BE49-F238E27FC236}">
                <a16:creationId xmlns:a16="http://schemas.microsoft.com/office/drawing/2014/main" id="{FF23E96F-A20C-0302-3EC7-83BF85D0FE08}"/>
              </a:ext>
            </a:extLst>
          </p:cNvPr>
          <p:cNvSpPr txBox="1">
            <a:spLocks/>
          </p:cNvSpPr>
          <p:nvPr/>
        </p:nvSpPr>
        <p:spPr>
          <a:xfrm>
            <a:off x="990600" y="1978025"/>
            <a:ext cx="4656438"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3200" dirty="0"/>
              <a:t>Latter Day Saints (Mormons)</a:t>
            </a:r>
          </a:p>
          <a:p>
            <a:pPr>
              <a:lnSpc>
                <a:spcPct val="100000"/>
              </a:lnSpc>
            </a:pPr>
            <a:r>
              <a:rPr lang="en-US" sz="3200" dirty="0"/>
              <a:t>Jehovah’s Witnesses</a:t>
            </a:r>
          </a:p>
          <a:p>
            <a:pPr>
              <a:lnSpc>
                <a:spcPct val="100000"/>
              </a:lnSpc>
            </a:pPr>
            <a:r>
              <a:rPr lang="en-US" sz="3200" dirty="0"/>
              <a:t>Roman Catholic</a:t>
            </a:r>
          </a:p>
          <a:p>
            <a:pPr>
              <a:lnSpc>
                <a:spcPct val="100000"/>
              </a:lnSpc>
            </a:pPr>
            <a:r>
              <a:rPr lang="en-US" sz="3200" dirty="0"/>
              <a:t>Freemason</a:t>
            </a:r>
          </a:p>
          <a:p>
            <a:pPr>
              <a:lnSpc>
                <a:spcPct val="100000"/>
              </a:lnSpc>
            </a:pPr>
            <a:r>
              <a:rPr lang="en-US" sz="3200" dirty="0"/>
              <a:t>Illegitimacy</a:t>
            </a:r>
          </a:p>
          <a:p>
            <a:endParaRPr lang="en-US" dirty="0"/>
          </a:p>
          <a:p>
            <a:endParaRPr lang="en-US" dirty="0"/>
          </a:p>
          <a:p>
            <a:endParaRPr lang="en-US" dirty="0"/>
          </a:p>
        </p:txBody>
      </p:sp>
    </p:spTree>
    <p:extLst>
      <p:ext uri="{BB962C8B-B14F-4D97-AF65-F5344CB8AC3E}">
        <p14:creationId xmlns:p14="http://schemas.microsoft.com/office/powerpoint/2010/main" val="14570394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1828800"/>
            <a:ext cx="12192000" cy="2158738"/>
          </a:xfrm>
        </p:spPr>
        <p:txBody>
          <a:bodyPr>
            <a:normAutofit/>
          </a:bodyPr>
          <a:lstStyle/>
          <a:p>
            <a:r>
              <a:rPr lang="en-US" sz="6600" b="1" dirty="0"/>
              <a:t>Prayer of Release for</a:t>
            </a:r>
            <a:br>
              <a:rPr lang="en-US" sz="6600" b="1" dirty="0"/>
            </a:br>
            <a:r>
              <a:rPr lang="en-US" sz="6600" b="1" dirty="0"/>
              <a:t>Roman Catholics</a:t>
            </a:r>
          </a:p>
        </p:txBody>
      </p:sp>
    </p:spTree>
    <p:extLst>
      <p:ext uri="{BB962C8B-B14F-4D97-AF65-F5344CB8AC3E}">
        <p14:creationId xmlns:p14="http://schemas.microsoft.com/office/powerpoint/2010/main" val="3234191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In the name of Jesus, I renounce and forsake all involvement in Roman Catholicism by myself and my ancestors.</a:t>
            </a:r>
          </a:p>
          <a:p>
            <a:pPr marL="0" indent="0">
              <a:spcBef>
                <a:spcPts val="1200"/>
              </a:spcBef>
              <a:spcAft>
                <a:spcPts val="1200"/>
              </a:spcAft>
              <a:buNone/>
            </a:pPr>
            <a:r>
              <a:rPr lang="en-US" sz="3600" dirty="0"/>
              <a:t>I renounce every covenant, every blood covenant and every alliance with Roman Catholicism, or the spiritual powers behind it, made by me or my family.</a:t>
            </a:r>
          </a:p>
          <a:p>
            <a:pPr marL="0" indent="0">
              <a:spcBef>
                <a:spcPts val="1200"/>
              </a:spcBef>
              <a:spcAft>
                <a:spcPts val="1200"/>
              </a:spcAft>
              <a:buNone/>
            </a:pPr>
            <a:r>
              <a:rPr lang="en-US" sz="3600" dirty="0"/>
              <a:t>I choose to forgive and ask for mercy for everyone who has taught me and others false doctrine and ungodly religious practices, including the so-called “Sacrifice of the Mass.”</a:t>
            </a:r>
          </a:p>
        </p:txBody>
      </p:sp>
    </p:spTree>
    <p:extLst>
      <p:ext uri="{BB962C8B-B14F-4D97-AF65-F5344CB8AC3E}">
        <p14:creationId xmlns:p14="http://schemas.microsoft.com/office/powerpoint/2010/main" val="1021304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I also renounce and reject the calling on the spirits of the dead to protect me that occurs at every mass. </a:t>
            </a:r>
          </a:p>
          <a:p>
            <a:pPr marL="0" indent="0">
              <a:spcBef>
                <a:spcPts val="1200"/>
              </a:spcBef>
              <a:spcAft>
                <a:spcPts val="1200"/>
              </a:spcAft>
              <a:buNone/>
            </a:pPr>
            <a:r>
              <a:rPr lang="en-US" sz="3600" dirty="0"/>
              <a:t>In the name of the Lord Jesus Christ, I renounce and repent of every form of idolatry, including the idolatry of the quote, “Holy Mother Church,” and any false worship and spiritual adultery I have been involved in.</a:t>
            </a:r>
          </a:p>
          <a:p>
            <a:pPr marL="0" indent="0">
              <a:spcBef>
                <a:spcPts val="1200"/>
              </a:spcBef>
              <a:spcAft>
                <a:spcPts val="1200"/>
              </a:spcAft>
              <a:buNone/>
            </a:pPr>
            <a:r>
              <a:rPr lang="en-US" sz="3600" dirty="0"/>
              <a:t>In the name of Jesus Christ, I repent of and renounce every devotion, veneration, all worship and idolatry of Mary, I renounce the unbiblical belief in Mary’s omniscience.</a:t>
            </a:r>
          </a:p>
        </p:txBody>
      </p:sp>
    </p:spTree>
    <p:extLst>
      <p:ext uri="{BB962C8B-B14F-4D97-AF65-F5344CB8AC3E}">
        <p14:creationId xmlns:p14="http://schemas.microsoft.com/office/powerpoint/2010/main" val="3950273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I also reject and renounce the falsely claimed Co-Mediatory and Intercessory roles of Mary; the title, “the mother of God,” the Immaculate Conception, and her Perpetual Virginity, and her Bodily Assumption into heaven.</a:t>
            </a:r>
          </a:p>
          <a:p>
            <a:pPr marL="0" indent="0">
              <a:spcBef>
                <a:spcPts val="1200"/>
              </a:spcBef>
              <a:spcAft>
                <a:spcPts val="1200"/>
              </a:spcAft>
              <a:buNone/>
            </a:pPr>
            <a:r>
              <a:rPr lang="en-US" sz="3600" dirty="0"/>
              <a:t>Holy Spirit, I ask that you show me anything else that I need to do or to pray so that I and my family may be totally free from the consequences of the sins of Roman Catholicism, witchcraft, spiritism, and all related paganism and occultism.</a:t>
            </a:r>
          </a:p>
        </p:txBody>
      </p:sp>
    </p:spTree>
    <p:extLst>
      <p:ext uri="{BB962C8B-B14F-4D97-AF65-F5344CB8AC3E}">
        <p14:creationId xmlns:p14="http://schemas.microsoft.com/office/powerpoint/2010/main" val="1701485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Holy Spirit, I ask that you show me anything else that I need to do or to pray so that I and my family may be totally free from the consequences of the sins of Roman Catholicism, witchcraft, spiritism, and all related paganism and occultism.</a:t>
            </a:r>
          </a:p>
          <a:p>
            <a:pPr marL="0" indent="0" algn="ctr">
              <a:spcBef>
                <a:spcPts val="0"/>
              </a:spcBef>
              <a:buNone/>
            </a:pPr>
            <a:r>
              <a:rPr lang="en-US" sz="3600" i="1" dirty="0"/>
              <a:t>Pause, while listening to God, </a:t>
            </a:r>
          </a:p>
          <a:p>
            <a:pPr marL="0" indent="0" algn="ctr">
              <a:spcBef>
                <a:spcPts val="0"/>
              </a:spcBef>
              <a:buNone/>
            </a:pPr>
            <a:r>
              <a:rPr lang="en-US" sz="3600" i="1" dirty="0"/>
              <a:t>and pray as the Holy Spirit leads you.</a:t>
            </a:r>
            <a:endParaRPr lang="en-US" sz="3600" dirty="0"/>
          </a:p>
        </p:txBody>
      </p:sp>
    </p:spTree>
    <p:extLst>
      <p:ext uri="{BB962C8B-B14F-4D97-AF65-F5344CB8AC3E}">
        <p14:creationId xmlns:p14="http://schemas.microsoft.com/office/powerpoint/2010/main" val="152359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Father God, I ask humbly for the blood of Jesus Christ to cleanse me from all these sins I have confessed and renounced, to cleanse my spirit, mind, and every part of my body which has been affected by these sins, in the name of Jesus Christ.</a:t>
            </a:r>
          </a:p>
          <a:p>
            <a:pPr marL="0" indent="0">
              <a:spcBef>
                <a:spcPts val="1200"/>
              </a:spcBef>
              <a:spcAft>
                <a:spcPts val="1200"/>
              </a:spcAft>
              <a:buNone/>
            </a:pPr>
            <a:r>
              <a:rPr lang="en-US" sz="3600" dirty="0"/>
              <a:t>I ask you, Lord, to fill me with your Holy Spirit now according to the promises in your Word.</a:t>
            </a:r>
          </a:p>
          <a:p>
            <a:pPr marL="0" indent="0">
              <a:spcBef>
                <a:spcPts val="1200"/>
              </a:spcBef>
              <a:spcAft>
                <a:spcPts val="1200"/>
              </a:spcAft>
              <a:buNone/>
            </a:pPr>
            <a:r>
              <a:rPr lang="en-US" sz="3600" dirty="0"/>
              <a:t>I take to myself the whole armor of God in accordance with Ephesians chapter 6, and I rejoice in its protection as Jesus surrounds me and fills me with His Holy Spirit.</a:t>
            </a:r>
          </a:p>
        </p:txBody>
      </p:sp>
    </p:spTree>
    <p:extLst>
      <p:ext uri="{BB962C8B-B14F-4D97-AF65-F5344CB8AC3E}">
        <p14:creationId xmlns:p14="http://schemas.microsoft.com/office/powerpoint/2010/main" val="28427105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I enthrone you, Lord Jesus, in my heart, for you are my Lord and my Savior, the source of eternal life. Thank you, Father God, for your mercy, your forgiveness, and your love. Amen.</a:t>
            </a:r>
            <a:endParaRPr lang="en-US" sz="1200" dirty="0"/>
          </a:p>
        </p:txBody>
      </p:sp>
      <p:sp>
        <p:nvSpPr>
          <p:cNvPr id="2" name="TextBox 1">
            <a:extLst>
              <a:ext uri="{FF2B5EF4-FFF2-40B4-BE49-F238E27FC236}">
                <a16:creationId xmlns:a16="http://schemas.microsoft.com/office/drawing/2014/main" id="{1AF1A812-6E5E-4B26-9179-00DFC01468B2}"/>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6950483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2205873"/>
            <a:ext cx="12192000" cy="1904214"/>
          </a:xfrm>
        </p:spPr>
        <p:txBody>
          <a:bodyPr>
            <a:normAutofit/>
          </a:bodyPr>
          <a:lstStyle/>
          <a:p>
            <a:r>
              <a:rPr lang="en-US" sz="6600" b="1" dirty="0"/>
              <a:t>Freemason Prayer of</a:t>
            </a:r>
            <a:br>
              <a:rPr lang="en-US" sz="6600" b="1" dirty="0"/>
            </a:br>
            <a:r>
              <a:rPr lang="en-US" sz="6600" b="1" dirty="0"/>
              <a:t>Renunciation and Release</a:t>
            </a:r>
          </a:p>
        </p:txBody>
      </p:sp>
    </p:spTree>
    <p:extLst>
      <p:ext uri="{BB962C8B-B14F-4D97-AF65-F5344CB8AC3E}">
        <p14:creationId xmlns:p14="http://schemas.microsoft.com/office/powerpoint/2010/main" val="40170365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marR="0" indent="0">
              <a:buNone/>
            </a:pPr>
            <a:r>
              <a:rPr lang="en-US" sz="3600" dirty="0">
                <a:effectLst/>
                <a:latin typeface="Calibri" panose="020F0502020204030204" pitchFamily="34" charset="0"/>
                <a:ea typeface="Calibri" panose="020F0502020204030204" pitchFamily="34" charset="0"/>
                <a:cs typeface="Calibri" panose="020F0502020204030204" pitchFamily="34" charset="0"/>
              </a:rPr>
              <a:t>In the name of Jesus, I break the curse of Freemasonry.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buNone/>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buNone/>
            </a:pPr>
            <a:r>
              <a:rPr lang="en-US" sz="3600" dirty="0">
                <a:effectLst/>
                <a:latin typeface="Calibri" panose="020F0502020204030204" pitchFamily="34" charset="0"/>
                <a:ea typeface="Calibri" panose="020F0502020204030204" pitchFamily="34" charset="0"/>
                <a:cs typeface="Calibri" panose="020F0502020204030204" pitchFamily="34" charset="0"/>
              </a:rPr>
              <a:t>Every ungodly vow </a:t>
            </a:r>
            <a:r>
              <a:rPr lang="en-US" sz="3600">
                <a:effectLst/>
                <a:latin typeface="Calibri" panose="020F0502020204030204" pitchFamily="34" charset="0"/>
                <a:ea typeface="Calibri" panose="020F0502020204030204" pitchFamily="34" charset="0"/>
                <a:cs typeface="Calibri" panose="020F0502020204030204" pitchFamily="34" charset="0"/>
              </a:rPr>
              <a:t>that I my </a:t>
            </a:r>
            <a:r>
              <a:rPr lang="en-US" sz="3600" dirty="0">
                <a:effectLst/>
                <a:latin typeface="Calibri" panose="020F0502020204030204" pitchFamily="34" charset="0"/>
                <a:ea typeface="Calibri" panose="020F0502020204030204" pitchFamily="34" charset="0"/>
                <a:cs typeface="Calibri" panose="020F0502020204030204" pitchFamily="34" charset="0"/>
              </a:rPr>
              <a:t>father, grandfather, or any ancestor has ever spoke, in association with Freemasonry, with the authority that Jesus has given me, I now renounce and break.</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026851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marR="0" indent="0">
              <a:buNone/>
            </a:pPr>
            <a:r>
              <a:rPr lang="en-US" sz="3600" dirty="0">
                <a:effectLst/>
                <a:latin typeface="Calibri" panose="020F0502020204030204" pitchFamily="34" charset="0"/>
                <a:ea typeface="Calibri" panose="020F0502020204030204" pitchFamily="34" charset="0"/>
                <a:cs typeface="Calibri" panose="020F0502020204030204" pitchFamily="34" charset="0"/>
              </a:rPr>
              <a:t>Father in heaven, I ask for your cleansing for all these oaths and curses. Cleanse my spirit, my soul, my mind, my will, and my emotions, and every part of my body which has been affected by these oaths and curses, in Jesus’ name. Amen.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1312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2224727"/>
            <a:ext cx="12192000" cy="1756576"/>
          </a:xfrm>
        </p:spPr>
        <p:txBody>
          <a:bodyPr>
            <a:normAutofit fontScale="90000"/>
          </a:bodyPr>
          <a:lstStyle/>
          <a:p>
            <a:r>
              <a:rPr lang="en-US" sz="6600" b="1" dirty="0"/>
              <a:t>Latter-Day Saints (Mormons)</a:t>
            </a:r>
            <a:br>
              <a:rPr lang="en-US" sz="6600" b="1" dirty="0"/>
            </a:br>
            <a:r>
              <a:rPr lang="en-US" sz="6600" b="1" dirty="0"/>
              <a:t>Prayer of Renunciation and Release</a:t>
            </a:r>
          </a:p>
        </p:txBody>
      </p:sp>
    </p:spTree>
    <p:extLst>
      <p:ext uri="{BB962C8B-B14F-4D97-AF65-F5344CB8AC3E}">
        <p14:creationId xmlns:p14="http://schemas.microsoft.com/office/powerpoint/2010/main" val="17095344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2205873"/>
            <a:ext cx="12192000" cy="1904214"/>
          </a:xfrm>
        </p:spPr>
        <p:txBody>
          <a:bodyPr>
            <a:normAutofit/>
          </a:bodyPr>
          <a:lstStyle/>
          <a:p>
            <a:r>
              <a:rPr lang="en-US" sz="6600" b="1" dirty="0"/>
              <a:t>Prayer to Break the</a:t>
            </a:r>
            <a:br>
              <a:rPr lang="en-US" sz="6600" b="1" dirty="0"/>
            </a:br>
            <a:r>
              <a:rPr lang="en-US" sz="6600" b="1" dirty="0"/>
              <a:t>Curse of Illegitimacy</a:t>
            </a:r>
          </a:p>
        </p:txBody>
      </p:sp>
    </p:spTree>
    <p:extLst>
      <p:ext uri="{BB962C8B-B14F-4D97-AF65-F5344CB8AC3E}">
        <p14:creationId xmlns:p14="http://schemas.microsoft.com/office/powerpoint/2010/main" val="26459496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I confess the Lord Jesus Christ as my Savior and renounce the Kingdom of Darkness and all the works of the Devil. </a:t>
            </a:r>
          </a:p>
          <a:p>
            <a:pPr marL="0" indent="0">
              <a:spcBef>
                <a:spcPts val="1200"/>
              </a:spcBef>
              <a:spcAft>
                <a:spcPts val="1200"/>
              </a:spcAft>
              <a:buNone/>
            </a:pPr>
            <a:r>
              <a:rPr lang="en-US" sz="3600" dirty="0"/>
              <a:t>I renounce all the sins of every one of my ancestors.</a:t>
            </a:r>
          </a:p>
          <a:p>
            <a:pPr marL="0" indent="0">
              <a:spcBef>
                <a:spcPts val="1200"/>
              </a:spcBef>
              <a:spcAft>
                <a:spcPts val="1200"/>
              </a:spcAft>
              <a:buNone/>
            </a:pPr>
            <a:r>
              <a:rPr lang="en-US" sz="3600" dirty="0"/>
              <a:t>I especially renounce all sexual sins of my ancestors and, in particular, the sins of adultery, fornication, rape, and incest.</a:t>
            </a:r>
          </a:p>
        </p:txBody>
      </p:sp>
    </p:spTree>
    <p:extLst>
      <p:ext uri="{BB962C8B-B14F-4D97-AF65-F5344CB8AC3E}">
        <p14:creationId xmlns:p14="http://schemas.microsoft.com/office/powerpoint/2010/main" val="3517980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buNone/>
            </a:pPr>
            <a:r>
              <a:rPr lang="en-US" sz="3600" dirty="0"/>
              <a:t>If any of my ancestors committed these sins, by virtue of the power in the blood of Jesus Christ and the authority in His name, I declare their effect upon me cancelled.</a:t>
            </a:r>
          </a:p>
          <a:p>
            <a:pPr marL="0" indent="0">
              <a:buNone/>
            </a:pPr>
            <a:endParaRPr lang="en-US" sz="3600" dirty="0"/>
          </a:p>
          <a:p>
            <a:pPr marL="0" indent="0">
              <a:buNone/>
            </a:pPr>
            <a:r>
              <a:rPr lang="en-US" sz="3600" dirty="0"/>
              <a:t>If I am the parent of any illegitimate child, I speak for that child and declare the curse of illegitimacy upon them broken by virtue of the power in the blood of Jesus Christ and the authority in His name.</a:t>
            </a:r>
          </a:p>
        </p:txBody>
      </p:sp>
    </p:spTree>
    <p:extLst>
      <p:ext uri="{BB962C8B-B14F-4D97-AF65-F5344CB8AC3E}">
        <p14:creationId xmlns:p14="http://schemas.microsoft.com/office/powerpoint/2010/main" val="40085381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buNone/>
            </a:pPr>
            <a:r>
              <a:rPr lang="en-US" sz="3600" dirty="0"/>
              <a:t>Every effect of this curse is broken including all hindrances to worship, prayer, giving, acts of charity, reading God’s Word, attendance at the House of God, and any inhibition regarding fellowship and Christian communion. </a:t>
            </a:r>
          </a:p>
          <a:p>
            <a:pPr marL="0" indent="0">
              <a:buNone/>
            </a:pPr>
            <a:endParaRPr lang="en-US" sz="3600" dirty="0"/>
          </a:p>
          <a:p>
            <a:pPr marL="0" indent="0">
              <a:buNone/>
            </a:pPr>
            <a:r>
              <a:rPr lang="en-US" sz="3600" dirty="0"/>
              <a:t>Thank you, Jesus, for your amazing freedom!</a:t>
            </a:r>
            <a:endParaRPr lang="en-US" sz="5400" dirty="0"/>
          </a:p>
        </p:txBody>
      </p:sp>
      <p:sp>
        <p:nvSpPr>
          <p:cNvPr id="2" name="TextBox 1">
            <a:extLst>
              <a:ext uri="{FF2B5EF4-FFF2-40B4-BE49-F238E27FC236}">
                <a16:creationId xmlns:a16="http://schemas.microsoft.com/office/drawing/2014/main" id="{8A07C7FD-2A20-4DE8-A6EF-657FB190335B}"/>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6196061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2205873"/>
            <a:ext cx="12192000" cy="1904214"/>
          </a:xfrm>
        </p:spPr>
        <p:txBody>
          <a:bodyPr>
            <a:normAutofit/>
          </a:bodyPr>
          <a:lstStyle/>
          <a:p>
            <a:r>
              <a:rPr lang="en-US" sz="6600" b="1" dirty="0"/>
              <a:t>Prayer to Break the</a:t>
            </a:r>
            <a:br>
              <a:rPr lang="en-US" sz="6600" b="1" dirty="0"/>
            </a:br>
            <a:r>
              <a:rPr lang="en-US" sz="6600" b="1" dirty="0"/>
              <a:t>Curse of </a:t>
            </a:r>
            <a:r>
              <a:rPr lang="en-US" sz="6600" b="1" dirty="0" err="1"/>
              <a:t>Klu</a:t>
            </a:r>
            <a:r>
              <a:rPr lang="en-US" sz="6600" b="1" dirty="0"/>
              <a:t> </a:t>
            </a:r>
            <a:r>
              <a:rPr lang="en-US" sz="6600" b="1" dirty="0" err="1"/>
              <a:t>Kluk</a:t>
            </a:r>
            <a:r>
              <a:rPr lang="en-US" sz="6600" b="1" dirty="0"/>
              <a:t> Klan</a:t>
            </a:r>
          </a:p>
        </p:txBody>
      </p:sp>
    </p:spTree>
    <p:extLst>
      <p:ext uri="{BB962C8B-B14F-4D97-AF65-F5344CB8AC3E}">
        <p14:creationId xmlns:p14="http://schemas.microsoft.com/office/powerpoint/2010/main" val="14103189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In the name of Jesus, I break the curse of the Ku Klux Klan, also referred to as the Knights of the Ku Klux Klan.</a:t>
            </a:r>
          </a:p>
          <a:p>
            <a:pPr marL="0" indent="0">
              <a:spcBef>
                <a:spcPts val="1200"/>
              </a:spcBef>
              <a:spcAft>
                <a:spcPts val="1200"/>
              </a:spcAft>
              <a:buNone/>
            </a:pPr>
            <a:r>
              <a:rPr lang="en-US" sz="3600" dirty="0"/>
              <a:t>Every ungodly vow my father, uncle, or any other family member spoke, throughout my ancestry, I now renounce and break.</a:t>
            </a:r>
          </a:p>
          <a:p>
            <a:pPr marL="0" indent="0">
              <a:spcBef>
                <a:spcPts val="1200"/>
              </a:spcBef>
              <a:spcAft>
                <a:spcPts val="1200"/>
              </a:spcAft>
              <a:buNone/>
            </a:pPr>
            <a:r>
              <a:rPr lang="en-US" sz="3600" dirty="0"/>
              <a:t>I renounce white supremacy, racism, hatred, terrorism, and violence which was widely promoted through the KKK, and I ask you Father to forgive me for any and all racism or hatred I may be harboring in my heart as a result of this general curse of my ancestors.</a:t>
            </a:r>
          </a:p>
        </p:txBody>
      </p:sp>
    </p:spTree>
    <p:extLst>
      <p:ext uri="{BB962C8B-B14F-4D97-AF65-F5344CB8AC3E}">
        <p14:creationId xmlns:p14="http://schemas.microsoft.com/office/powerpoint/2010/main" val="5281811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I renounce all oaths taken, and their effects on me and all my family, in Jesus’ Name.</a:t>
            </a:r>
          </a:p>
          <a:p>
            <a:pPr marL="0" indent="0">
              <a:spcBef>
                <a:spcPts val="1200"/>
              </a:spcBef>
              <a:spcAft>
                <a:spcPts val="1200"/>
              </a:spcAft>
              <a:buNone/>
            </a:pPr>
            <a:r>
              <a:rPr lang="en-US" sz="3600" dirty="0"/>
              <a:t>Now, Dear Father God, I ask humbly for the Blood of Jesus Christ, to cleanse me from all these oaths and curses.  Cleanse my spirit, my soul, my mind, my will, and my emotions, and every part of my body which has been affected by these oaths and curses, in Jesus’ name.  Amen.</a:t>
            </a:r>
          </a:p>
          <a:p>
            <a:pPr marL="0" indent="0">
              <a:spcBef>
                <a:spcPts val="1200"/>
              </a:spcBef>
              <a:spcAft>
                <a:spcPts val="1200"/>
              </a:spcAft>
              <a:buNone/>
            </a:pPr>
            <a:r>
              <a:rPr lang="en-US" dirty="0"/>
              <a:t> </a:t>
            </a:r>
          </a:p>
          <a:p>
            <a:pPr marL="0" indent="0">
              <a:buNone/>
            </a:pPr>
            <a:br>
              <a:rPr lang="en-US" dirty="0"/>
            </a:br>
            <a:endParaRPr lang="en-US" sz="3600" dirty="0"/>
          </a:p>
        </p:txBody>
      </p:sp>
      <p:sp>
        <p:nvSpPr>
          <p:cNvPr id="2" name="TextBox 1">
            <a:extLst>
              <a:ext uri="{FF2B5EF4-FFF2-40B4-BE49-F238E27FC236}">
                <a16:creationId xmlns:a16="http://schemas.microsoft.com/office/drawing/2014/main" id="{40DF7AD0-4CD6-4701-A16A-5D5E6842BEDF}"/>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7424283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1470581"/>
            <a:ext cx="12192000" cy="2903456"/>
          </a:xfrm>
        </p:spPr>
        <p:txBody>
          <a:bodyPr>
            <a:normAutofit/>
          </a:bodyPr>
          <a:lstStyle/>
          <a:p>
            <a:r>
              <a:rPr lang="en-US" sz="6600" b="1" dirty="0"/>
              <a:t>Renunciation Of All</a:t>
            </a:r>
            <a:br>
              <a:rPr lang="en-US" sz="6600" b="1" dirty="0"/>
            </a:br>
            <a:r>
              <a:rPr lang="en-US" sz="6600" b="1" dirty="0"/>
              <a:t>Occult Practices</a:t>
            </a:r>
          </a:p>
        </p:txBody>
      </p:sp>
    </p:spTree>
    <p:extLst>
      <p:ext uri="{BB962C8B-B14F-4D97-AF65-F5344CB8AC3E}">
        <p14:creationId xmlns:p14="http://schemas.microsoft.com/office/powerpoint/2010/main" val="33857030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Heavenly Father, with the authority I have been granted through your Son, Jesus Christ, I renounce Satan and all his works.</a:t>
            </a:r>
          </a:p>
          <a:p>
            <a:pPr marL="0" indent="0">
              <a:spcBef>
                <a:spcPts val="1200"/>
              </a:spcBef>
              <a:spcAft>
                <a:spcPts val="1200"/>
              </a:spcAft>
              <a:buNone/>
            </a:pPr>
            <a:r>
              <a:rPr lang="en-US" sz="3600" dirty="0"/>
              <a:t>I specifically renounce all forms of witchcraft and the occult, and this include all types of divination and sorcery, including:</a:t>
            </a:r>
          </a:p>
          <a:p>
            <a:pPr>
              <a:spcBef>
                <a:spcPts val="1200"/>
              </a:spcBef>
              <a:spcAft>
                <a:spcPts val="1200"/>
              </a:spcAft>
            </a:pPr>
            <a:r>
              <a:rPr lang="en-US" sz="3600" dirty="0"/>
              <a:t>Mediums</a:t>
            </a:r>
          </a:p>
          <a:p>
            <a:pPr>
              <a:spcBef>
                <a:spcPts val="1200"/>
              </a:spcBef>
              <a:spcAft>
                <a:spcPts val="1200"/>
              </a:spcAft>
            </a:pPr>
            <a:r>
              <a:rPr lang="en-US" sz="3600" dirty="0"/>
              <a:t>Channeling with spirit guides</a:t>
            </a:r>
          </a:p>
          <a:p>
            <a:pPr>
              <a:spcBef>
                <a:spcPts val="1200"/>
              </a:spcBef>
              <a:spcAft>
                <a:spcPts val="1200"/>
              </a:spcAft>
            </a:pPr>
            <a:r>
              <a:rPr lang="en-US" sz="3600" dirty="0"/>
              <a:t>Ouija boards</a:t>
            </a:r>
          </a:p>
        </p:txBody>
      </p:sp>
    </p:spTree>
    <p:extLst>
      <p:ext uri="{BB962C8B-B14F-4D97-AF65-F5344CB8AC3E}">
        <p14:creationId xmlns:p14="http://schemas.microsoft.com/office/powerpoint/2010/main" val="18270933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6096000" y="812276"/>
            <a:ext cx="4203357" cy="5482472"/>
          </a:xfrm>
        </p:spPr>
        <p:txBody>
          <a:bodyPr>
            <a:noAutofit/>
          </a:bodyPr>
          <a:lstStyle/>
          <a:p>
            <a:pPr>
              <a:lnSpc>
                <a:spcPct val="150000"/>
              </a:lnSpc>
              <a:spcBef>
                <a:spcPts val="0"/>
              </a:spcBef>
            </a:pPr>
            <a:r>
              <a:rPr lang="en-US" sz="3600" dirty="0"/>
              <a:t>Numerology</a:t>
            </a:r>
          </a:p>
          <a:p>
            <a:pPr>
              <a:lnSpc>
                <a:spcPct val="150000"/>
              </a:lnSpc>
              <a:spcBef>
                <a:spcPts val="0"/>
              </a:spcBef>
            </a:pPr>
            <a:r>
              <a:rPr lang="en-US" sz="3600" dirty="0"/>
              <a:t>Palm readings</a:t>
            </a:r>
          </a:p>
          <a:p>
            <a:pPr>
              <a:lnSpc>
                <a:spcPct val="150000"/>
              </a:lnSpc>
              <a:spcBef>
                <a:spcPts val="0"/>
              </a:spcBef>
              <a:spcAft>
                <a:spcPts val="1200"/>
              </a:spcAft>
            </a:pPr>
            <a:r>
              <a:rPr lang="en-US" sz="3600" dirty="0"/>
              <a:t>New Age spirituality</a:t>
            </a:r>
          </a:p>
          <a:p>
            <a:pPr>
              <a:lnSpc>
                <a:spcPct val="100000"/>
              </a:lnSpc>
              <a:spcBef>
                <a:spcPts val="0"/>
              </a:spcBef>
            </a:pPr>
            <a:r>
              <a:rPr lang="en-US" sz="3600" dirty="0"/>
              <a:t>And anything else associated with the occult or Satan.</a:t>
            </a:r>
          </a:p>
          <a:p>
            <a:pPr marL="0" indent="0">
              <a:spcBef>
                <a:spcPts val="0"/>
              </a:spcBef>
              <a:buNone/>
            </a:pPr>
            <a:endParaRPr lang="en-US" sz="3600" dirty="0"/>
          </a:p>
        </p:txBody>
      </p:sp>
      <p:sp>
        <p:nvSpPr>
          <p:cNvPr id="2" name="Content Placeholder 2">
            <a:extLst>
              <a:ext uri="{FF2B5EF4-FFF2-40B4-BE49-F238E27FC236}">
                <a16:creationId xmlns:a16="http://schemas.microsoft.com/office/drawing/2014/main" id="{3BE0D731-7BD7-5EED-56EC-BDB5A60724A2}"/>
              </a:ext>
            </a:extLst>
          </p:cNvPr>
          <p:cNvSpPr txBox="1">
            <a:spLocks/>
          </p:cNvSpPr>
          <p:nvPr/>
        </p:nvSpPr>
        <p:spPr>
          <a:xfrm>
            <a:off x="990600" y="812276"/>
            <a:ext cx="4203357" cy="573149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spcBef>
                <a:spcPts val="0"/>
              </a:spcBef>
            </a:pPr>
            <a:r>
              <a:rPr lang="en-US" sz="3600" dirty="0"/>
              <a:t>Tarot cards</a:t>
            </a:r>
          </a:p>
          <a:p>
            <a:pPr>
              <a:lnSpc>
                <a:spcPct val="150000"/>
              </a:lnSpc>
              <a:spcBef>
                <a:spcPts val="0"/>
              </a:spcBef>
            </a:pPr>
            <a:r>
              <a:rPr lang="en-US" sz="3600" dirty="0"/>
              <a:t>Astrology</a:t>
            </a:r>
          </a:p>
          <a:p>
            <a:pPr>
              <a:lnSpc>
                <a:spcPct val="150000"/>
              </a:lnSpc>
              <a:spcBef>
                <a:spcPts val="0"/>
              </a:spcBef>
            </a:pPr>
            <a:r>
              <a:rPr lang="en-US" sz="3600" dirty="0"/>
              <a:t>Reiki</a:t>
            </a:r>
          </a:p>
          <a:p>
            <a:pPr>
              <a:lnSpc>
                <a:spcPct val="150000"/>
              </a:lnSpc>
              <a:spcBef>
                <a:spcPts val="0"/>
              </a:spcBef>
            </a:pPr>
            <a:r>
              <a:rPr lang="en-US" sz="3600" dirty="0"/>
              <a:t>Hypnosis</a:t>
            </a:r>
          </a:p>
          <a:p>
            <a:pPr>
              <a:lnSpc>
                <a:spcPct val="150000"/>
              </a:lnSpc>
              <a:spcBef>
                <a:spcPts val="0"/>
              </a:spcBef>
            </a:pPr>
            <a:r>
              <a:rPr lang="en-US" sz="3600" dirty="0"/>
              <a:t>Automatic writing</a:t>
            </a:r>
          </a:p>
          <a:p>
            <a:pPr>
              <a:lnSpc>
                <a:spcPct val="150000"/>
              </a:lnSpc>
              <a:spcBef>
                <a:spcPts val="0"/>
              </a:spcBef>
            </a:pPr>
            <a:r>
              <a:rPr lang="en-US" sz="3600" dirty="0"/>
              <a:t>Horoscopes</a:t>
            </a:r>
          </a:p>
        </p:txBody>
      </p:sp>
    </p:spTree>
    <p:extLst>
      <p:ext uri="{BB962C8B-B14F-4D97-AF65-F5344CB8AC3E}">
        <p14:creationId xmlns:p14="http://schemas.microsoft.com/office/powerpoint/2010/main" val="3311066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Father God, I come to you in the name of Jesus Christ your Son. </a:t>
            </a:r>
          </a:p>
          <a:p>
            <a:pPr marL="0" indent="0">
              <a:spcBef>
                <a:spcPts val="1200"/>
              </a:spcBef>
              <a:spcAft>
                <a:spcPts val="1200"/>
              </a:spcAft>
              <a:buNone/>
            </a:pPr>
            <a:r>
              <a:rPr lang="en-US" sz="3600" dirty="0"/>
              <a:t>I renounce, forsake, and break every covenant I have ever made with the Church of Jesus Christ of Latter-Day Saints. </a:t>
            </a:r>
          </a:p>
          <a:p>
            <a:pPr marL="0" indent="0">
              <a:spcBef>
                <a:spcPts val="1200"/>
              </a:spcBef>
              <a:spcAft>
                <a:spcPts val="1200"/>
              </a:spcAft>
              <a:buNone/>
            </a:pPr>
            <a:r>
              <a:rPr lang="en-US" sz="3600" dirty="0"/>
              <a:t>In the name of Jesus Christ, I renounce and forsake the heretical writings of Joseph Smith, Brigham Young, and all other writings published by the Church of Jesus Christ of Latter-Day Saints.</a:t>
            </a:r>
          </a:p>
        </p:txBody>
      </p:sp>
    </p:spTree>
    <p:extLst>
      <p:ext uri="{BB962C8B-B14F-4D97-AF65-F5344CB8AC3E}">
        <p14:creationId xmlns:p14="http://schemas.microsoft.com/office/powerpoint/2010/main" val="16008711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lnSpc>
                <a:spcPct val="100000"/>
              </a:lnSpc>
              <a:spcBef>
                <a:spcPts val="1200"/>
              </a:spcBef>
              <a:spcAft>
                <a:spcPts val="1200"/>
              </a:spcAft>
              <a:buNone/>
            </a:pPr>
            <a:r>
              <a:rPr lang="en-US" sz="3600" dirty="0"/>
              <a:t>In the name of Jesus Christ, I renounce and forsake my involvement in all of them, and I choose you alone, Lord Jesus. </a:t>
            </a:r>
          </a:p>
          <a:p>
            <a:pPr marL="0" indent="0">
              <a:lnSpc>
                <a:spcPct val="100000"/>
              </a:lnSpc>
              <a:spcBef>
                <a:spcPts val="1200"/>
              </a:spcBef>
              <a:spcAft>
                <a:spcPts val="1200"/>
              </a:spcAft>
              <a:buNone/>
            </a:pPr>
            <a:r>
              <a:rPr lang="en-US" sz="3600" dirty="0"/>
              <a:t>I confess all these sins before you and ask you to cleanse and forgive me. I ask you, Lord Jesus, to come into my heart, give me your merciful love, and make me holy. </a:t>
            </a:r>
          </a:p>
        </p:txBody>
      </p:sp>
    </p:spTree>
    <p:extLst>
      <p:ext uri="{BB962C8B-B14F-4D97-AF65-F5344CB8AC3E}">
        <p14:creationId xmlns:p14="http://schemas.microsoft.com/office/powerpoint/2010/main" val="31700421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1470581"/>
            <a:ext cx="12192000" cy="2903456"/>
          </a:xfrm>
        </p:spPr>
        <p:txBody>
          <a:bodyPr>
            <a:normAutofit/>
          </a:bodyPr>
          <a:lstStyle/>
          <a:p>
            <a:r>
              <a:rPr lang="en-US" sz="6600" b="1" dirty="0"/>
              <a:t>Renunciation and Prayer to</a:t>
            </a:r>
            <a:br>
              <a:rPr lang="en-US" sz="6600" b="1" dirty="0"/>
            </a:br>
            <a:r>
              <a:rPr lang="en-US" sz="6600" b="1" dirty="0"/>
              <a:t>Break the Curse of</a:t>
            </a:r>
            <a:br>
              <a:rPr lang="en-US" sz="6600" b="1" dirty="0"/>
            </a:br>
            <a:r>
              <a:rPr lang="en-US" sz="6600" b="1" dirty="0"/>
              <a:t>American Indian Occult Practices</a:t>
            </a:r>
          </a:p>
        </p:txBody>
      </p:sp>
    </p:spTree>
    <p:extLst>
      <p:ext uri="{BB962C8B-B14F-4D97-AF65-F5344CB8AC3E}">
        <p14:creationId xmlns:p14="http://schemas.microsoft.com/office/powerpoint/2010/main" val="3185909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I break any curses that may have come upon my family line due to slavery or any kind of persecution or mistreatment to any people groups or individuals, and I pray blessings on all descendants of those persecuted groups or individuals.</a:t>
            </a:r>
          </a:p>
          <a:p>
            <a:pPr marL="0" indent="0">
              <a:spcBef>
                <a:spcPts val="1200"/>
              </a:spcBef>
              <a:spcAft>
                <a:spcPts val="1200"/>
              </a:spcAft>
              <a:buNone/>
            </a:pPr>
            <a:r>
              <a:rPr lang="en-US" sz="3600" dirty="0"/>
              <a:t>I break the curse from idolatries attached to the American Indian bloodline.</a:t>
            </a:r>
          </a:p>
          <a:p>
            <a:pPr marL="0" indent="0">
              <a:spcBef>
                <a:spcPts val="1200"/>
              </a:spcBef>
              <a:spcAft>
                <a:spcPts val="1200"/>
              </a:spcAft>
              <a:buNone/>
            </a:pPr>
            <a:r>
              <a:rPr lang="en-US" sz="3600" dirty="0"/>
              <a:t> I also break any attachments to family superstitions and idolatries, ungodly beliefs, wives tales, luck charms, and any occult practices.</a:t>
            </a:r>
          </a:p>
        </p:txBody>
      </p:sp>
    </p:spTree>
    <p:extLst>
      <p:ext uri="{BB962C8B-B14F-4D97-AF65-F5344CB8AC3E}">
        <p14:creationId xmlns:p14="http://schemas.microsoft.com/office/powerpoint/2010/main" val="30043965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Thank you, Jesus, that Your word says, “Cursed is the one who hangs on the tree.” You took our curses, and You took our sins, so that we can have life more abundantly, and we praise you for it. </a:t>
            </a:r>
          </a:p>
          <a:p>
            <a:pPr marL="0" indent="0">
              <a:spcBef>
                <a:spcPts val="1200"/>
              </a:spcBef>
              <a:spcAft>
                <a:spcPts val="1200"/>
              </a:spcAft>
              <a:buNone/>
            </a:pPr>
            <a:r>
              <a:rPr lang="en-US" sz="3600" dirty="0"/>
              <a:t>I receive by faith that now all generational sins and all generational curses are broken by the blood of the Lamb, in Jesus’ name. Amen.</a:t>
            </a:r>
          </a:p>
        </p:txBody>
      </p:sp>
      <p:sp>
        <p:nvSpPr>
          <p:cNvPr id="2" name="TextBox 1">
            <a:extLst>
              <a:ext uri="{FF2B5EF4-FFF2-40B4-BE49-F238E27FC236}">
                <a16:creationId xmlns:a16="http://schemas.microsoft.com/office/drawing/2014/main" id="{C4E91A2F-CF44-4104-A916-D594384E6275}"/>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7332108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1470581"/>
            <a:ext cx="12192000" cy="2903456"/>
          </a:xfrm>
        </p:spPr>
        <p:txBody>
          <a:bodyPr>
            <a:normAutofit/>
          </a:bodyPr>
          <a:lstStyle/>
          <a:p>
            <a:r>
              <a:rPr lang="en-US" sz="6600" b="1" dirty="0"/>
              <a:t>Renunciation and Prayer</a:t>
            </a:r>
            <a:br>
              <a:rPr lang="en-US" sz="6600" b="1" dirty="0"/>
            </a:br>
            <a:r>
              <a:rPr lang="en-US" sz="6600" b="1" dirty="0"/>
              <a:t>of Release from Buddhism</a:t>
            </a:r>
          </a:p>
        </p:txBody>
      </p:sp>
    </p:spTree>
    <p:extLst>
      <p:ext uri="{BB962C8B-B14F-4D97-AF65-F5344CB8AC3E}">
        <p14:creationId xmlns:p14="http://schemas.microsoft.com/office/powerpoint/2010/main" val="10747616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Father God, I come seeking forgiveness from all sins committed against you.</a:t>
            </a:r>
          </a:p>
          <a:p>
            <a:pPr marL="0" indent="0">
              <a:spcBef>
                <a:spcPts val="1200"/>
              </a:spcBef>
              <a:spcAft>
                <a:spcPts val="1200"/>
              </a:spcAft>
              <a:buNone/>
            </a:pPr>
            <a:r>
              <a:rPr lang="en-US" sz="3600" dirty="0"/>
              <a:t>I honor my all my ancestors, but I completely turn away from all their sins.</a:t>
            </a:r>
          </a:p>
          <a:p>
            <a:pPr marL="0" indent="0">
              <a:spcBef>
                <a:spcPts val="1200"/>
              </a:spcBef>
              <a:spcAft>
                <a:spcPts val="1200"/>
              </a:spcAft>
              <a:buNone/>
            </a:pPr>
            <a:r>
              <a:rPr lang="en-US" sz="3600" dirty="0"/>
              <a:t>I forgive my ancestors for the effects of their sins on me and my children.</a:t>
            </a:r>
          </a:p>
          <a:p>
            <a:pPr marL="0" indent="0">
              <a:spcBef>
                <a:spcPts val="1200"/>
              </a:spcBef>
              <a:spcAft>
                <a:spcPts val="1200"/>
              </a:spcAft>
              <a:buNone/>
            </a:pPr>
            <a:r>
              <a:rPr lang="en-US" sz="3600" dirty="0"/>
              <a:t>I renounce and forsake all involvement in Buddhism, in all its forms, and any other mystic religion that forsakes the God of the Bible and His Son Jesus Christ.</a:t>
            </a:r>
          </a:p>
        </p:txBody>
      </p:sp>
    </p:spTree>
    <p:extLst>
      <p:ext uri="{BB962C8B-B14F-4D97-AF65-F5344CB8AC3E}">
        <p14:creationId xmlns:p14="http://schemas.microsoft.com/office/powerpoint/2010/main" val="5494638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I renounce and reject all curses brought upon me or my family line due to participation of Buddhism and I accept Jesus' pardon and release from the curse for my life.</a:t>
            </a:r>
          </a:p>
          <a:p>
            <a:pPr marL="0" indent="0">
              <a:spcBef>
                <a:spcPts val="1200"/>
              </a:spcBef>
              <a:spcAft>
                <a:spcPts val="1200"/>
              </a:spcAft>
              <a:buNone/>
            </a:pPr>
            <a:r>
              <a:rPr lang="en-US" sz="3600" dirty="0"/>
              <a:t>I renounce all spiritual searching into false religions and all striving to please God. </a:t>
            </a:r>
          </a:p>
          <a:p>
            <a:pPr marL="0" indent="0">
              <a:spcBef>
                <a:spcPts val="1200"/>
              </a:spcBef>
              <a:spcAft>
                <a:spcPts val="1200"/>
              </a:spcAft>
              <a:buNone/>
            </a:pPr>
            <a:r>
              <a:rPr lang="en-US" sz="3600" dirty="0"/>
              <a:t>I rest in the knowledge that I have found my Lord and Savior Jesus Christ, and that He has found me.</a:t>
            </a:r>
          </a:p>
        </p:txBody>
      </p:sp>
    </p:spTree>
    <p:extLst>
      <p:ext uri="{BB962C8B-B14F-4D97-AF65-F5344CB8AC3E}">
        <p14:creationId xmlns:p14="http://schemas.microsoft.com/office/powerpoint/2010/main" val="40209503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I accept and affirm that Jesus Christ has bought me with a price through His own shed blood.</a:t>
            </a:r>
          </a:p>
          <a:p>
            <a:pPr marL="0" indent="0">
              <a:spcBef>
                <a:spcPts val="1200"/>
              </a:spcBef>
              <a:spcAft>
                <a:spcPts val="1200"/>
              </a:spcAft>
              <a:buNone/>
            </a:pPr>
            <a:r>
              <a:rPr lang="en-US" sz="3600" dirty="0"/>
              <a:t>Father God I ask that Your Son Jesus Christ's blood wash and cleanse my entire being from the affects of these sins.</a:t>
            </a:r>
          </a:p>
          <a:p>
            <a:pPr marL="0" indent="0">
              <a:spcBef>
                <a:spcPts val="1200"/>
              </a:spcBef>
              <a:spcAft>
                <a:spcPts val="1200"/>
              </a:spcAft>
              <a:buNone/>
            </a:pPr>
            <a:r>
              <a:rPr lang="en-US" sz="3600" dirty="0"/>
              <a:t>I renounce every demon associated with Buddhism and all other sins.</a:t>
            </a:r>
          </a:p>
        </p:txBody>
      </p:sp>
    </p:spTree>
    <p:extLst>
      <p:ext uri="{BB962C8B-B14F-4D97-AF65-F5344CB8AC3E}">
        <p14:creationId xmlns:p14="http://schemas.microsoft.com/office/powerpoint/2010/main" val="3899364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Autofit/>
          </a:bodyPr>
          <a:lstStyle/>
          <a:p>
            <a:pPr marL="0" indent="0">
              <a:spcBef>
                <a:spcPts val="1200"/>
              </a:spcBef>
              <a:spcAft>
                <a:spcPts val="1200"/>
              </a:spcAft>
              <a:buNone/>
            </a:pPr>
            <a:r>
              <a:rPr lang="en-US" sz="3600" dirty="0"/>
              <a:t>I command in the name of Jesus Christ for Satan and every evil spirit to be bound and leave me now!</a:t>
            </a:r>
          </a:p>
          <a:p>
            <a:pPr marL="0" indent="0">
              <a:spcBef>
                <a:spcPts val="1200"/>
              </a:spcBef>
              <a:spcAft>
                <a:spcPts val="1200"/>
              </a:spcAft>
              <a:buNone/>
            </a:pPr>
            <a:r>
              <a:rPr lang="en-US" sz="3600" dirty="0"/>
              <a:t>I worship you Lord Jesus and I thank You for setting me free this day. Thank You Father God for Your mercy and grace, Your forgiveness and love.</a:t>
            </a:r>
          </a:p>
          <a:p>
            <a:pPr marL="0" indent="0">
              <a:spcBef>
                <a:spcPts val="1200"/>
              </a:spcBef>
              <a:spcAft>
                <a:spcPts val="1200"/>
              </a:spcAft>
              <a:buNone/>
            </a:pPr>
            <a:r>
              <a:rPr lang="en-US" sz="3600" dirty="0"/>
              <a:t>AMEN</a:t>
            </a:r>
          </a:p>
          <a:p>
            <a:pPr marL="0" indent="0">
              <a:spcBef>
                <a:spcPts val="1200"/>
              </a:spcBef>
              <a:spcAft>
                <a:spcPts val="1200"/>
              </a:spcAft>
              <a:buNone/>
            </a:pPr>
            <a:endParaRPr lang="en-US" sz="3600" dirty="0"/>
          </a:p>
          <a:p>
            <a:pPr marL="0" indent="0">
              <a:spcBef>
                <a:spcPts val="1200"/>
              </a:spcBef>
              <a:spcAft>
                <a:spcPts val="1200"/>
              </a:spcAft>
              <a:buNone/>
            </a:pPr>
            <a:endParaRPr lang="en-US" sz="3600" dirty="0"/>
          </a:p>
        </p:txBody>
      </p:sp>
      <p:sp>
        <p:nvSpPr>
          <p:cNvPr id="2" name="TextBox 1">
            <a:extLst>
              <a:ext uri="{FF2B5EF4-FFF2-40B4-BE49-F238E27FC236}">
                <a16:creationId xmlns:a16="http://schemas.microsoft.com/office/drawing/2014/main" id="{C272AA23-E1CF-45A5-B980-3188EFB61420}"/>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7547869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34051-1B5D-B385-BACD-5F3FD87FCE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7E06EC-0A15-F8CA-0C52-0115ECF607A0}"/>
              </a:ext>
            </a:extLst>
          </p:cNvPr>
          <p:cNvSpPr>
            <a:spLocks noGrp="1"/>
          </p:cNvSpPr>
          <p:nvPr>
            <p:ph type="ctrTitle"/>
          </p:nvPr>
        </p:nvSpPr>
        <p:spPr>
          <a:xfrm>
            <a:off x="0" y="1470581"/>
            <a:ext cx="12192000" cy="2903456"/>
          </a:xfrm>
        </p:spPr>
        <p:txBody>
          <a:bodyPr>
            <a:normAutofit/>
          </a:bodyPr>
          <a:lstStyle/>
          <a:p>
            <a:r>
              <a:rPr lang="en-US" sz="6600" b="1" dirty="0"/>
              <a:t>Renunciation and Prayer</a:t>
            </a:r>
            <a:br>
              <a:rPr lang="en-US" sz="6600" b="1" dirty="0"/>
            </a:br>
            <a:r>
              <a:rPr lang="en-US" sz="6600" b="1" dirty="0"/>
              <a:t>of Release from Islam</a:t>
            </a:r>
          </a:p>
        </p:txBody>
      </p:sp>
    </p:spTree>
    <p:extLst>
      <p:ext uri="{BB962C8B-B14F-4D97-AF65-F5344CB8AC3E}">
        <p14:creationId xmlns:p14="http://schemas.microsoft.com/office/powerpoint/2010/main" val="3698076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Lord Jesus, help me to honor you by removing all these books and publications from my home and life, and I cut off every bondage I have been under because of those writings, in the name of Jesus Christ.</a:t>
            </a:r>
          </a:p>
          <a:p>
            <a:pPr marL="0" indent="0">
              <a:spcBef>
                <a:spcPts val="1200"/>
              </a:spcBef>
              <a:spcAft>
                <a:spcPts val="1200"/>
              </a:spcAft>
              <a:buNone/>
            </a:pPr>
            <a:r>
              <a:rPr lang="en-US" sz="3600" dirty="0"/>
              <a:t>I now confess that my body is the temple of the Holy Spirit, redeemed, cleansed and sanctified by the blood of Jesus Christ.</a:t>
            </a:r>
          </a:p>
        </p:txBody>
      </p:sp>
    </p:spTree>
    <p:extLst>
      <p:ext uri="{BB962C8B-B14F-4D97-AF65-F5344CB8AC3E}">
        <p14:creationId xmlns:p14="http://schemas.microsoft.com/office/powerpoint/2010/main" val="3088374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A1CD62-F751-6088-9583-2A6311617A6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42552C-1DD8-D53B-E130-0D47AE5F54DF}"/>
              </a:ext>
            </a:extLst>
          </p:cNvPr>
          <p:cNvSpPr>
            <a:spLocks noGrp="1"/>
          </p:cNvSpPr>
          <p:nvPr>
            <p:ph idx="1"/>
          </p:nvPr>
        </p:nvSpPr>
        <p:spPr>
          <a:xfrm>
            <a:off x="838200" y="659876"/>
            <a:ext cx="10515600" cy="5731497"/>
          </a:xfrm>
        </p:spPr>
        <p:txBody>
          <a:bodyPr>
            <a:noAutofit/>
          </a:bodyPr>
          <a:lstStyle/>
          <a:p>
            <a:pPr marL="0" indent="0">
              <a:buNone/>
            </a:pPr>
            <a:r>
              <a:rPr lang="en-US" sz="3600" dirty="0"/>
              <a:t>I renounce the religion of Islam by stating that I fully believe that Jesus Christ is the Son of God and that He came to this earth to become the one and final sacrifice for the salvation of all humanity.</a:t>
            </a:r>
          </a:p>
          <a:p>
            <a:pPr marL="0" indent="0">
              <a:buNone/>
            </a:pPr>
            <a:endParaRPr lang="en-US" sz="1800" dirty="0"/>
          </a:p>
          <a:p>
            <a:pPr marL="0" indent="0">
              <a:buNone/>
            </a:pPr>
            <a:r>
              <a:rPr lang="en-US" sz="3600" dirty="0"/>
              <a:t>I renounce the Koran and confess that it was a demonically inspired writing.</a:t>
            </a:r>
            <a:endParaRPr lang="en-US" sz="1800" dirty="0"/>
          </a:p>
          <a:p>
            <a:pPr marL="0" indent="0">
              <a:buNone/>
            </a:pPr>
            <a:endParaRPr lang="en-US" sz="1800" dirty="0"/>
          </a:p>
          <a:p>
            <a:pPr marL="0" indent="0">
              <a:buNone/>
            </a:pPr>
            <a:r>
              <a:rPr lang="en-US" sz="3600" dirty="0"/>
              <a:t>I renounce the Shahada: The god (Allah) of Islam is not the true god, nor do I believe Muhammad as being a true prophet.</a:t>
            </a:r>
          </a:p>
          <a:p>
            <a:pPr marL="0" indent="0">
              <a:buNone/>
            </a:pPr>
            <a:endParaRPr lang="en-US" sz="3600" dirty="0"/>
          </a:p>
          <a:p>
            <a:pPr marL="0" indent="0">
              <a:spcBef>
                <a:spcPts val="1200"/>
              </a:spcBef>
              <a:spcAft>
                <a:spcPts val="1200"/>
              </a:spcAft>
              <a:buNone/>
            </a:pPr>
            <a:endParaRPr lang="en-US" sz="3600" dirty="0"/>
          </a:p>
          <a:p>
            <a:pPr marL="0" indent="0">
              <a:spcBef>
                <a:spcPts val="1200"/>
              </a:spcBef>
              <a:spcAft>
                <a:spcPts val="1200"/>
              </a:spcAft>
              <a:buNone/>
            </a:pPr>
            <a:endParaRPr lang="en-US" sz="3600" dirty="0"/>
          </a:p>
        </p:txBody>
      </p:sp>
      <p:sp>
        <p:nvSpPr>
          <p:cNvPr id="2" name="TextBox 1">
            <a:extLst>
              <a:ext uri="{FF2B5EF4-FFF2-40B4-BE49-F238E27FC236}">
                <a16:creationId xmlns:a16="http://schemas.microsoft.com/office/drawing/2014/main" id="{6A67F67C-E7FA-FEA2-ACC2-C867A65E6235}"/>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4188528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057D33-6019-757D-2342-D905F050515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3D4D39-7DE8-BA93-4570-B5D65E8A6B38}"/>
              </a:ext>
            </a:extLst>
          </p:cNvPr>
          <p:cNvSpPr>
            <a:spLocks noGrp="1"/>
          </p:cNvSpPr>
          <p:nvPr>
            <p:ph idx="1"/>
          </p:nvPr>
        </p:nvSpPr>
        <p:spPr>
          <a:xfrm>
            <a:off x="838200" y="659876"/>
            <a:ext cx="10515600" cy="5731497"/>
          </a:xfrm>
        </p:spPr>
        <p:txBody>
          <a:bodyPr>
            <a:noAutofit/>
          </a:bodyPr>
          <a:lstStyle/>
          <a:p>
            <a:pPr marL="0" indent="0">
              <a:buNone/>
            </a:pPr>
            <a:r>
              <a:rPr lang="en-US" sz="3600" dirty="0"/>
              <a:t>I confess that Muhammad was a false prophet, and he received the Koran from Satan.</a:t>
            </a:r>
          </a:p>
          <a:p>
            <a:pPr marL="0" indent="0">
              <a:buNone/>
            </a:pPr>
            <a:endParaRPr lang="en-US" sz="1800" dirty="0"/>
          </a:p>
          <a:p>
            <a:pPr marL="0" indent="0">
              <a:buNone/>
            </a:pPr>
            <a:r>
              <a:rPr lang="en-US" sz="3600" dirty="0"/>
              <a:t>I renounce this false prophet, Muhammad, and all that I learned through his writings and lifestyle.</a:t>
            </a:r>
          </a:p>
          <a:p>
            <a:pPr marL="0" indent="0">
              <a:buNone/>
            </a:pPr>
            <a:endParaRPr lang="en-US" sz="1800" dirty="0"/>
          </a:p>
          <a:p>
            <a:pPr marL="0" indent="0">
              <a:buNone/>
            </a:pPr>
            <a:r>
              <a:rPr lang="en-US" sz="3600" dirty="0"/>
              <a:t>I pull out the lies that have entered my mind through the Islamic teachers, and I replace them with the truth from God’s Word.</a:t>
            </a:r>
          </a:p>
          <a:p>
            <a:pPr marL="0" indent="0">
              <a:buNone/>
            </a:pPr>
            <a:endParaRPr lang="en-US" sz="3600" dirty="0"/>
          </a:p>
          <a:p>
            <a:pPr marL="0" indent="0">
              <a:spcBef>
                <a:spcPts val="1200"/>
              </a:spcBef>
              <a:spcAft>
                <a:spcPts val="1200"/>
              </a:spcAft>
              <a:buNone/>
            </a:pPr>
            <a:endParaRPr lang="en-US" sz="3600" dirty="0"/>
          </a:p>
          <a:p>
            <a:pPr marL="0" indent="0">
              <a:spcBef>
                <a:spcPts val="1200"/>
              </a:spcBef>
              <a:spcAft>
                <a:spcPts val="1200"/>
              </a:spcAft>
              <a:buNone/>
            </a:pPr>
            <a:endParaRPr lang="en-US" sz="3600" dirty="0"/>
          </a:p>
        </p:txBody>
      </p:sp>
      <p:sp>
        <p:nvSpPr>
          <p:cNvPr id="2" name="TextBox 1">
            <a:extLst>
              <a:ext uri="{FF2B5EF4-FFF2-40B4-BE49-F238E27FC236}">
                <a16:creationId xmlns:a16="http://schemas.microsoft.com/office/drawing/2014/main" id="{A8F92BB2-24C6-A2C2-BE28-E7A9EEA3D8A6}"/>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798291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2CAC7-4F5E-959B-1C44-4F63A8F1B91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336531-3161-B8EE-3BC7-9C2C710E8818}"/>
              </a:ext>
            </a:extLst>
          </p:cNvPr>
          <p:cNvSpPr>
            <a:spLocks noGrp="1"/>
          </p:cNvSpPr>
          <p:nvPr>
            <p:ph idx="1"/>
          </p:nvPr>
        </p:nvSpPr>
        <p:spPr>
          <a:xfrm>
            <a:off x="838200" y="659876"/>
            <a:ext cx="10515600" cy="5731497"/>
          </a:xfrm>
        </p:spPr>
        <p:txBody>
          <a:bodyPr>
            <a:noAutofit/>
          </a:bodyPr>
          <a:lstStyle/>
          <a:p>
            <a:pPr marL="0" indent="0">
              <a:buNone/>
            </a:pPr>
            <a:r>
              <a:rPr lang="en-US" sz="3600" dirty="0"/>
              <a:t>I renounce and reject all the Salat (prayers) I have performed, as well as all the Koranic verses I have memorized and quoted.</a:t>
            </a:r>
            <a:endParaRPr lang="en-US" sz="1800" dirty="0"/>
          </a:p>
          <a:p>
            <a:pPr marL="0" indent="0">
              <a:buNone/>
            </a:pPr>
            <a:endParaRPr lang="en-US" sz="1800" dirty="0"/>
          </a:p>
          <a:p>
            <a:pPr marL="0" indent="0">
              <a:buNone/>
            </a:pPr>
            <a:r>
              <a:rPr lang="en-US" sz="3600" dirty="0"/>
              <a:t>It is only through the death, burial, and resurrection of Jesus that there eternal life, and there is no other way to heaven except through Him.</a:t>
            </a:r>
          </a:p>
          <a:p>
            <a:pPr marL="0" indent="0">
              <a:buNone/>
            </a:pPr>
            <a:endParaRPr lang="en-US" sz="1800" dirty="0"/>
          </a:p>
          <a:p>
            <a:pPr marL="0" indent="0">
              <a:buNone/>
            </a:pPr>
            <a:r>
              <a:rPr lang="en-US" sz="3600" dirty="0"/>
              <a:t>I am redeemed, cleansed and forgiven by the blood of Jesus.</a:t>
            </a:r>
          </a:p>
          <a:p>
            <a:pPr marL="0" indent="0">
              <a:buNone/>
            </a:pPr>
            <a:endParaRPr lang="en-US" sz="3600" dirty="0"/>
          </a:p>
          <a:p>
            <a:pPr marL="0" indent="0">
              <a:buNone/>
            </a:pPr>
            <a:endParaRPr lang="en-US" sz="3600" dirty="0"/>
          </a:p>
          <a:p>
            <a:pPr marL="0" indent="0">
              <a:spcBef>
                <a:spcPts val="1200"/>
              </a:spcBef>
              <a:spcAft>
                <a:spcPts val="1200"/>
              </a:spcAft>
              <a:buNone/>
            </a:pPr>
            <a:endParaRPr lang="en-US" sz="3600" dirty="0"/>
          </a:p>
          <a:p>
            <a:pPr marL="0" indent="0">
              <a:spcBef>
                <a:spcPts val="1200"/>
              </a:spcBef>
              <a:spcAft>
                <a:spcPts val="1200"/>
              </a:spcAft>
              <a:buNone/>
            </a:pPr>
            <a:endParaRPr lang="en-US" sz="3600" dirty="0"/>
          </a:p>
        </p:txBody>
      </p:sp>
      <p:sp>
        <p:nvSpPr>
          <p:cNvPr id="2" name="TextBox 1">
            <a:extLst>
              <a:ext uri="{FF2B5EF4-FFF2-40B4-BE49-F238E27FC236}">
                <a16:creationId xmlns:a16="http://schemas.microsoft.com/office/drawing/2014/main" id="{4E1E4AB2-ACAA-A422-909B-1AB6C0EECBD0}"/>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782079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F40C9-A7F3-7E72-A898-D0C53492A3D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C2BDED-972C-7E8E-ACB0-1339561B16D4}"/>
              </a:ext>
            </a:extLst>
          </p:cNvPr>
          <p:cNvSpPr>
            <a:spLocks noGrp="1"/>
          </p:cNvSpPr>
          <p:nvPr>
            <p:ph idx="1"/>
          </p:nvPr>
        </p:nvSpPr>
        <p:spPr>
          <a:xfrm>
            <a:off x="838200" y="659876"/>
            <a:ext cx="10515600" cy="5731497"/>
          </a:xfrm>
        </p:spPr>
        <p:txBody>
          <a:bodyPr>
            <a:noAutofit/>
          </a:bodyPr>
          <a:lstStyle/>
          <a:p>
            <a:pPr marL="0" indent="0">
              <a:buNone/>
            </a:pPr>
            <a:r>
              <a:rPr lang="en-US" sz="3600" dirty="0"/>
              <a:t>I believe that Jesus Christ died, was buried, and was physically raised from the dead by the Holy Spirit. </a:t>
            </a:r>
          </a:p>
          <a:p>
            <a:pPr marL="0" indent="0">
              <a:buNone/>
            </a:pPr>
            <a:endParaRPr lang="en-US" sz="1800" dirty="0"/>
          </a:p>
          <a:p>
            <a:pPr marL="0" indent="0">
              <a:buNone/>
            </a:pPr>
            <a:r>
              <a:rPr lang="en-US" sz="3600" dirty="0"/>
              <a:t>The Word of the Lord is like a hammer that breaks the rocks in pieces. It now shatters the demonic Koranic and Sharia walls of Islam in my heart and mind. </a:t>
            </a:r>
          </a:p>
          <a:p>
            <a:pPr marL="0" indent="0">
              <a:buNone/>
            </a:pPr>
            <a:endParaRPr lang="en-US" sz="1800" dirty="0"/>
          </a:p>
          <a:p>
            <a:pPr marL="0" indent="0">
              <a:buNone/>
            </a:pPr>
            <a:r>
              <a:rPr lang="en-US" sz="3600" dirty="0"/>
              <a:t>Satan and the anti-Christ spirit of Islam no longer has any power over me, and no unsettled claims against me. Islam and Satan are defeated and must leave my life by the blood of Jesus.</a:t>
            </a:r>
          </a:p>
        </p:txBody>
      </p:sp>
      <p:sp>
        <p:nvSpPr>
          <p:cNvPr id="2" name="TextBox 1">
            <a:extLst>
              <a:ext uri="{FF2B5EF4-FFF2-40B4-BE49-F238E27FC236}">
                <a16:creationId xmlns:a16="http://schemas.microsoft.com/office/drawing/2014/main" id="{340B2E4F-33BD-4BD8-E6A7-78B8D4D0C16D}"/>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3288563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C6459-246B-2269-9F3F-59962FA884A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09D0AA-EF14-FC9E-2F12-6D71B1212A0D}"/>
              </a:ext>
            </a:extLst>
          </p:cNvPr>
          <p:cNvSpPr>
            <a:spLocks noGrp="1"/>
          </p:cNvSpPr>
          <p:nvPr>
            <p:ph idx="1"/>
          </p:nvPr>
        </p:nvSpPr>
        <p:spPr>
          <a:xfrm>
            <a:off x="838200" y="659876"/>
            <a:ext cx="10515600" cy="5731497"/>
          </a:xfrm>
        </p:spPr>
        <p:txBody>
          <a:bodyPr>
            <a:noAutofit/>
          </a:bodyPr>
          <a:lstStyle/>
          <a:p>
            <a:pPr marL="0" indent="0">
              <a:buNone/>
            </a:pPr>
            <a:r>
              <a:rPr lang="en-US" sz="3600" dirty="0"/>
              <a:t>I will never again kneel toward Mecca. I will worship the Living God in spirit and truth anywhere, at any time. </a:t>
            </a:r>
            <a:endParaRPr lang="en-US" sz="1800" dirty="0"/>
          </a:p>
          <a:p>
            <a:pPr marL="0" indent="0">
              <a:buNone/>
            </a:pPr>
            <a:endParaRPr lang="en-US" sz="1800" dirty="0"/>
          </a:p>
          <a:p>
            <a:pPr marL="0" indent="0">
              <a:buNone/>
            </a:pPr>
            <a:r>
              <a:rPr lang="en-US" sz="3600" dirty="0"/>
              <a:t>Lord, I praise Your name that I am a new creation in Christ Jesus. For me, all things are new and all things pertaining to me are of God. In Jesus name, Amen!</a:t>
            </a:r>
          </a:p>
          <a:p>
            <a:pPr marL="0" indent="0">
              <a:buNone/>
            </a:pPr>
            <a:r>
              <a:rPr lang="en-US" sz="1800" dirty="0"/>
              <a:t> </a:t>
            </a:r>
          </a:p>
          <a:p>
            <a:pPr marL="0" indent="0">
              <a:buNone/>
            </a:pPr>
            <a:r>
              <a:rPr lang="en-US" sz="3600" dirty="0"/>
              <a:t>I turn away from and and renounce any spirit that came into me as a result of Islamic practices, and I command them to leave me now in the name of Jesus Christ!</a:t>
            </a:r>
          </a:p>
        </p:txBody>
      </p:sp>
      <p:sp>
        <p:nvSpPr>
          <p:cNvPr id="2" name="TextBox 1">
            <a:extLst>
              <a:ext uri="{FF2B5EF4-FFF2-40B4-BE49-F238E27FC236}">
                <a16:creationId xmlns:a16="http://schemas.microsoft.com/office/drawing/2014/main" id="{EEB4E84C-FDAD-00EE-248A-80DB0371A2A8}"/>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833296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AC8E9-003A-15EA-A57D-9214715286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D8F6A4-7937-A7C8-AB27-8F998109DBE2}"/>
              </a:ext>
            </a:extLst>
          </p:cNvPr>
          <p:cNvSpPr>
            <a:spLocks noGrp="1"/>
          </p:cNvSpPr>
          <p:nvPr>
            <p:ph type="ctrTitle"/>
          </p:nvPr>
        </p:nvSpPr>
        <p:spPr>
          <a:xfrm>
            <a:off x="0" y="1470581"/>
            <a:ext cx="12192000" cy="2903456"/>
          </a:xfrm>
        </p:spPr>
        <p:txBody>
          <a:bodyPr>
            <a:normAutofit/>
          </a:bodyPr>
          <a:lstStyle/>
          <a:p>
            <a:r>
              <a:rPr lang="en-US" sz="6600" b="1" dirty="0"/>
              <a:t>Renunciation and Prayer</a:t>
            </a:r>
            <a:br>
              <a:rPr lang="en-US" sz="6600" b="1" dirty="0"/>
            </a:br>
            <a:r>
              <a:rPr lang="en-US" sz="6600" b="1" dirty="0"/>
              <a:t>of Release from Spirit Spouse</a:t>
            </a:r>
          </a:p>
        </p:txBody>
      </p:sp>
    </p:spTree>
    <p:extLst>
      <p:ext uri="{BB962C8B-B14F-4D97-AF65-F5344CB8AC3E}">
        <p14:creationId xmlns:p14="http://schemas.microsoft.com/office/powerpoint/2010/main" val="31741121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A4830-EA61-4A7B-EA15-F2D6E40C72C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63F1D4-AD33-92E1-0852-90F7E14334E0}"/>
              </a:ext>
            </a:extLst>
          </p:cNvPr>
          <p:cNvSpPr>
            <a:spLocks noGrp="1"/>
          </p:cNvSpPr>
          <p:nvPr>
            <p:ph idx="1"/>
          </p:nvPr>
        </p:nvSpPr>
        <p:spPr>
          <a:xfrm>
            <a:off x="838200" y="659876"/>
            <a:ext cx="10515600" cy="5731497"/>
          </a:xfrm>
        </p:spPr>
        <p:txBody>
          <a:bodyPr>
            <a:noAutofit/>
          </a:bodyPr>
          <a:lstStyle/>
          <a:p>
            <a:pPr marL="0" indent="0">
              <a:buNone/>
            </a:pPr>
            <a:r>
              <a:rPr lang="en-US" dirty="0"/>
              <a:t>In the name of Jesus Christ, I declare an eternal separation from every evil and demonic spirit, including any spirit claiming to be a spouse or having a legal hold over me. By the authority of the blood of Jesus, I command you to leave my life forever.</a:t>
            </a:r>
            <a:endParaRPr lang="en-US" sz="1600" dirty="0"/>
          </a:p>
          <a:p>
            <a:pPr marL="0" indent="0">
              <a:buNone/>
            </a:pPr>
            <a:endParaRPr lang="en-US" sz="1600" dirty="0"/>
          </a:p>
          <a:p>
            <a:pPr marL="0" indent="0">
              <a:buNone/>
            </a:pPr>
            <a:r>
              <a:rPr lang="en-US" dirty="0"/>
              <a:t>I cancel and divorce any spirit attempting to claim me as its property, husband, or wife. Any claim, covenant, contract, or legal right you believe you possess is broken, cancelled, and destroyed right now by the power and evidence of the blood of Jesus.</a:t>
            </a:r>
            <a:endParaRPr lang="en-US" sz="1600" dirty="0"/>
          </a:p>
          <a:p>
            <a:pPr marL="0" indent="0">
              <a:buNone/>
            </a:pPr>
            <a:endParaRPr lang="en-US" sz="1600" dirty="0"/>
          </a:p>
          <a:p>
            <a:pPr marL="0" indent="0">
              <a:buNone/>
            </a:pPr>
            <a:r>
              <a:rPr lang="en-US" dirty="0"/>
              <a:t>I renounce any past actions, words, thoughts, or dreams that may have given you a foothold. I close every door to your influence and command all attachments to be broken off of me.</a:t>
            </a:r>
          </a:p>
        </p:txBody>
      </p:sp>
    </p:spTree>
    <p:extLst>
      <p:ext uri="{BB962C8B-B14F-4D97-AF65-F5344CB8AC3E}">
        <p14:creationId xmlns:p14="http://schemas.microsoft.com/office/powerpoint/2010/main" val="26952208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7E029-FBEC-501E-159E-B0BFC9C1A92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D50981-24A0-64FE-013A-28F6B99CBBF0}"/>
              </a:ext>
            </a:extLst>
          </p:cNvPr>
          <p:cNvSpPr>
            <a:spLocks noGrp="1"/>
          </p:cNvSpPr>
          <p:nvPr>
            <p:ph idx="1"/>
          </p:nvPr>
        </p:nvSpPr>
        <p:spPr>
          <a:xfrm>
            <a:off x="838200" y="659876"/>
            <a:ext cx="10515600" cy="5731497"/>
          </a:xfrm>
        </p:spPr>
        <p:txBody>
          <a:bodyPr>
            <a:noAutofit/>
          </a:bodyPr>
          <a:lstStyle/>
          <a:p>
            <a:pPr marL="0" indent="0">
              <a:buNone/>
            </a:pPr>
            <a:r>
              <a:rPr lang="en-US" dirty="0"/>
              <a:t>I proclaim that I am the property of Jesus Christ. I have been purchased and redeemed by His blood. I am part of the body of Christ, the temple of the Holy Spirit, and the Spirit of the living God dwells within me. You have no authority over me. My body, soul, and spirit belong only to Jesus.</a:t>
            </a:r>
            <a:endParaRPr lang="en-US" sz="1600" dirty="0"/>
          </a:p>
          <a:p>
            <a:pPr marL="0" indent="0">
              <a:buNone/>
            </a:pPr>
            <a:endParaRPr lang="en-US" sz="1600" dirty="0"/>
          </a:p>
          <a:p>
            <a:pPr marL="0" indent="0">
              <a:buNone/>
            </a:pPr>
            <a:r>
              <a:rPr lang="en-US" dirty="0"/>
              <a:t>I declare the freedom that Jesus purchased for me. The strongman is bound, and he must leave.</a:t>
            </a:r>
            <a:endParaRPr lang="en-US" sz="1600" dirty="0"/>
          </a:p>
          <a:p>
            <a:pPr marL="0" indent="0">
              <a:buNone/>
            </a:pPr>
            <a:endParaRPr lang="en-US" sz="1600" dirty="0"/>
          </a:p>
          <a:p>
            <a:pPr marL="0" indent="0">
              <a:buNone/>
            </a:pPr>
            <a:r>
              <a:rPr lang="en-US" dirty="0"/>
              <a:t>I command every spirit attempting to manipulate my dreams, emotions, thoughts, actions, physical health, or relationships to stop now.</a:t>
            </a:r>
          </a:p>
        </p:txBody>
      </p:sp>
    </p:spTree>
    <p:extLst>
      <p:ext uri="{BB962C8B-B14F-4D97-AF65-F5344CB8AC3E}">
        <p14:creationId xmlns:p14="http://schemas.microsoft.com/office/powerpoint/2010/main" val="31115888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AC8B6-E8CA-2ED0-FD1F-8E2826C43E8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410140-FF7E-14C1-5B73-BBB60DCBA45E}"/>
              </a:ext>
            </a:extLst>
          </p:cNvPr>
          <p:cNvSpPr>
            <a:spLocks noGrp="1"/>
          </p:cNvSpPr>
          <p:nvPr>
            <p:ph idx="1"/>
          </p:nvPr>
        </p:nvSpPr>
        <p:spPr>
          <a:xfrm>
            <a:off x="838200" y="659876"/>
            <a:ext cx="10515600" cy="5731497"/>
          </a:xfrm>
        </p:spPr>
        <p:txBody>
          <a:bodyPr>
            <a:noAutofit/>
          </a:bodyPr>
          <a:lstStyle/>
          <a:p>
            <a:pPr marL="0" indent="0">
              <a:buNone/>
            </a:pPr>
            <a:r>
              <a:rPr lang="en-US" dirty="0"/>
              <a:t>I abort, cast out, and uproot every evil seed, lie, or spiritual implantation that does not originate from the Spirit of God, including seeds of:</a:t>
            </a:r>
          </a:p>
          <a:p>
            <a:pPr lvl="0"/>
            <a:r>
              <a:rPr lang="en-US" dirty="0"/>
              <a:t>Confusion (spiritual and otherwise)</a:t>
            </a:r>
          </a:p>
          <a:p>
            <a:pPr lvl="0"/>
            <a:r>
              <a:rPr lang="en-US" dirty="0"/>
              <a:t>Division and relationship destruction</a:t>
            </a:r>
          </a:p>
          <a:p>
            <a:pPr lvl="0"/>
            <a:r>
              <a:rPr lang="en-US" dirty="0"/>
              <a:t>Lack of peace and restlessness</a:t>
            </a:r>
          </a:p>
          <a:p>
            <a:pPr lvl="0"/>
            <a:r>
              <a:rPr lang="en-US" dirty="0"/>
              <a:t>Disconnection from God</a:t>
            </a:r>
          </a:p>
          <a:p>
            <a:pPr lvl="0"/>
            <a:r>
              <a:rPr lang="en-US" dirty="0"/>
              <a:t>Perversion and lust</a:t>
            </a:r>
          </a:p>
        </p:txBody>
      </p:sp>
    </p:spTree>
    <p:extLst>
      <p:ext uri="{BB962C8B-B14F-4D97-AF65-F5344CB8AC3E}">
        <p14:creationId xmlns:p14="http://schemas.microsoft.com/office/powerpoint/2010/main" val="25781481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24EF7-5E4B-6601-1337-C11A2BB20A8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666160-4861-91E3-CE05-B08F09D2FB04}"/>
              </a:ext>
            </a:extLst>
          </p:cNvPr>
          <p:cNvSpPr>
            <a:spLocks noGrp="1"/>
          </p:cNvSpPr>
          <p:nvPr>
            <p:ph idx="1"/>
          </p:nvPr>
        </p:nvSpPr>
        <p:spPr>
          <a:xfrm>
            <a:off x="838200" y="659876"/>
            <a:ext cx="10515600" cy="5731497"/>
          </a:xfrm>
        </p:spPr>
        <p:txBody>
          <a:bodyPr>
            <a:noAutofit/>
          </a:bodyPr>
          <a:lstStyle/>
          <a:p>
            <a:pPr marL="0" indent="0">
              <a:buNone/>
            </a:pPr>
            <a:r>
              <a:rPr lang="en-US" dirty="0"/>
              <a:t>I command </a:t>
            </a:r>
            <a:r>
              <a:rPr lang="en-US"/>
              <a:t>every chain of bondage, disfavor</a:t>
            </a:r>
            <a:r>
              <a:rPr lang="en-US" dirty="0"/>
              <a:t>, curse, captivity, and spiritual oppression to be broken off my shoulders, my life, my marriage, and my ministry right now.</a:t>
            </a:r>
            <a:endParaRPr lang="en-US" sz="1600" dirty="0"/>
          </a:p>
          <a:p>
            <a:pPr marL="0" indent="0">
              <a:buNone/>
            </a:pPr>
            <a:endParaRPr lang="en-US" sz="1600" dirty="0"/>
          </a:p>
          <a:p>
            <a:pPr marL="0" indent="0">
              <a:buNone/>
            </a:pPr>
            <a:r>
              <a:rPr lang="en-US" dirty="0"/>
              <a:t>I use the authority granted to me by the God of heaven, and I command every evil spirit and stronghold to release me now. You have no legal right to hold me. </a:t>
            </a:r>
            <a:endParaRPr lang="en-US" sz="1600" dirty="0"/>
          </a:p>
          <a:p>
            <a:pPr marL="0" indent="0">
              <a:buNone/>
            </a:pPr>
            <a:endParaRPr lang="en-US" sz="1600" dirty="0"/>
          </a:p>
          <a:p>
            <a:pPr marL="0" indent="0">
              <a:buNone/>
            </a:pPr>
            <a:r>
              <a:rPr lang="en-US" dirty="0"/>
              <a:t>Let me go! Christ is commanding you.</a:t>
            </a:r>
          </a:p>
          <a:p>
            <a:pPr marL="0" indent="0">
              <a:buNone/>
            </a:pPr>
            <a:endParaRPr lang="en-US" dirty="0"/>
          </a:p>
        </p:txBody>
      </p:sp>
      <p:sp>
        <p:nvSpPr>
          <p:cNvPr id="2" name="TextBox 1">
            <a:extLst>
              <a:ext uri="{FF2B5EF4-FFF2-40B4-BE49-F238E27FC236}">
                <a16:creationId xmlns:a16="http://schemas.microsoft.com/office/drawing/2014/main" id="{C8D88D17-6603-3BDA-1D47-E4B2BD109F25}"/>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1130814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I ask you, Lord Jesus, to fill me now with your Holy Spirit, so that He will give me insight and understanding when I read and study your Word. I enthrone you, Lord Jesus in my heart, for you are my Lord and Savior, the source of eternal life. </a:t>
            </a:r>
          </a:p>
          <a:p>
            <a:pPr marL="0" indent="0">
              <a:spcBef>
                <a:spcPts val="1200"/>
              </a:spcBef>
              <a:spcAft>
                <a:spcPts val="1200"/>
              </a:spcAft>
              <a:buNone/>
            </a:pPr>
            <a:r>
              <a:rPr lang="en-US" sz="3600" dirty="0"/>
              <a:t>Thank you, Father God, for your mercy, your forgiveness and your love, in the name of Jesus Christ. Amen.</a:t>
            </a:r>
          </a:p>
          <a:p>
            <a:pPr marL="0" indent="0">
              <a:buNone/>
            </a:pPr>
            <a:br>
              <a:rPr lang="en-US" dirty="0"/>
            </a:br>
            <a:endParaRPr lang="en-US" sz="3600" dirty="0"/>
          </a:p>
        </p:txBody>
      </p:sp>
      <p:sp>
        <p:nvSpPr>
          <p:cNvPr id="2" name="TextBox 1">
            <a:extLst>
              <a:ext uri="{FF2B5EF4-FFF2-40B4-BE49-F238E27FC236}">
                <a16:creationId xmlns:a16="http://schemas.microsoft.com/office/drawing/2014/main" id="{D8A96378-503A-49B5-A385-A57D9941BFEE}"/>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881252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1881-BDC4-400D-A2EB-251F2E07E6F3}"/>
              </a:ext>
            </a:extLst>
          </p:cNvPr>
          <p:cNvSpPr>
            <a:spLocks noGrp="1"/>
          </p:cNvSpPr>
          <p:nvPr>
            <p:ph type="ctrTitle"/>
          </p:nvPr>
        </p:nvSpPr>
        <p:spPr>
          <a:xfrm>
            <a:off x="0" y="1913642"/>
            <a:ext cx="12192000" cy="1803710"/>
          </a:xfrm>
        </p:spPr>
        <p:txBody>
          <a:bodyPr>
            <a:normAutofit fontScale="90000"/>
          </a:bodyPr>
          <a:lstStyle/>
          <a:p>
            <a:r>
              <a:rPr lang="en-US" sz="6600" b="1" dirty="0"/>
              <a:t>Jehovah’s Witness Prayer of</a:t>
            </a:r>
            <a:br>
              <a:rPr lang="en-US" sz="6600" b="1" dirty="0"/>
            </a:br>
            <a:r>
              <a:rPr lang="en-US" sz="6600" b="1" dirty="0"/>
              <a:t>Renunciation and Release</a:t>
            </a:r>
          </a:p>
        </p:txBody>
      </p:sp>
    </p:spTree>
    <p:extLst>
      <p:ext uri="{BB962C8B-B14F-4D97-AF65-F5344CB8AC3E}">
        <p14:creationId xmlns:p14="http://schemas.microsoft.com/office/powerpoint/2010/main" val="3569371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In the name of Jesus Christ, I renounce every action and word of mine which gave others permission to deceive and control me. </a:t>
            </a:r>
          </a:p>
          <a:p>
            <a:pPr marL="0" indent="0">
              <a:spcBef>
                <a:spcPts val="1200"/>
              </a:spcBef>
              <a:spcAft>
                <a:spcPts val="1200"/>
              </a:spcAft>
              <a:buNone/>
            </a:pPr>
            <a:r>
              <a:rPr lang="en-US" sz="3600" dirty="0"/>
              <a:t>I renounce, forsake, and break every covenant I have ever made with the Watchtower Society of Jehovah’s Witnesses. </a:t>
            </a:r>
          </a:p>
          <a:p>
            <a:pPr marL="0" indent="0">
              <a:spcBef>
                <a:spcPts val="1200"/>
              </a:spcBef>
              <a:spcAft>
                <a:spcPts val="1200"/>
              </a:spcAft>
              <a:buNone/>
            </a:pPr>
            <a:r>
              <a:rPr lang="en-US" sz="3600" dirty="0"/>
              <a:t>I renounce and forsake the false headship and authority of the President and the Governing Body of the Watchtower Society, and their idolatrous usurping of their organization in the place of the Lord Jesus Christ.</a:t>
            </a:r>
          </a:p>
        </p:txBody>
      </p:sp>
    </p:spTree>
    <p:extLst>
      <p:ext uri="{BB962C8B-B14F-4D97-AF65-F5344CB8AC3E}">
        <p14:creationId xmlns:p14="http://schemas.microsoft.com/office/powerpoint/2010/main" val="3559618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In the name of Jesus Christ, I renounce and forsake the heretical writings of Charles </a:t>
            </a:r>
            <a:r>
              <a:rPr lang="en-US" sz="3600" dirty="0" err="1"/>
              <a:t>Taze</a:t>
            </a:r>
            <a:r>
              <a:rPr lang="en-US" sz="3600" dirty="0"/>
              <a:t> Russell, and all other writings published by the Watchtower Society. </a:t>
            </a:r>
          </a:p>
          <a:p>
            <a:pPr marL="0" indent="0">
              <a:spcBef>
                <a:spcPts val="1200"/>
              </a:spcBef>
              <a:spcAft>
                <a:spcPts val="1200"/>
              </a:spcAft>
              <a:buNone/>
            </a:pPr>
            <a:r>
              <a:rPr lang="en-US" sz="3600" dirty="0"/>
              <a:t>Lord Jesus, help me to honor you by removing all these books and publications from my home and life, and I cut off every bondage I have been under because of those writings.</a:t>
            </a:r>
          </a:p>
          <a:p>
            <a:pPr marL="0" indent="0">
              <a:spcBef>
                <a:spcPts val="1200"/>
              </a:spcBef>
              <a:spcAft>
                <a:spcPts val="1200"/>
              </a:spcAft>
              <a:buNone/>
            </a:pPr>
            <a:r>
              <a:rPr lang="en-US" sz="3600" dirty="0"/>
              <a:t>In the name of Jesus Christ I renounce and cut off from my life the ungodly Covenants of Baptism and Membership of the Jehovah’s Witnesses.</a:t>
            </a:r>
          </a:p>
        </p:txBody>
      </p:sp>
    </p:spTree>
    <p:extLst>
      <p:ext uri="{BB962C8B-B14F-4D97-AF65-F5344CB8AC3E}">
        <p14:creationId xmlns:p14="http://schemas.microsoft.com/office/powerpoint/2010/main" val="3749307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04A66B-D265-4A74-B4FF-AA423DFB881D}"/>
              </a:ext>
            </a:extLst>
          </p:cNvPr>
          <p:cNvSpPr>
            <a:spLocks noGrp="1"/>
          </p:cNvSpPr>
          <p:nvPr>
            <p:ph idx="1"/>
          </p:nvPr>
        </p:nvSpPr>
        <p:spPr>
          <a:xfrm>
            <a:off x="838200" y="659876"/>
            <a:ext cx="10515600" cy="5731497"/>
          </a:xfrm>
        </p:spPr>
        <p:txBody>
          <a:bodyPr>
            <a:normAutofit/>
          </a:bodyPr>
          <a:lstStyle/>
          <a:p>
            <a:pPr marL="0" indent="0">
              <a:spcBef>
                <a:spcPts val="1200"/>
              </a:spcBef>
              <a:spcAft>
                <a:spcPts val="1200"/>
              </a:spcAft>
              <a:buNone/>
            </a:pPr>
            <a:r>
              <a:rPr lang="en-US" sz="3600" dirty="0"/>
              <a:t>Lord Jesus, I now confess that my body is the temple of the Holy Spirit, redeemed, cleansed and sanctified by the blood of Jesus Christ.</a:t>
            </a:r>
          </a:p>
          <a:p>
            <a:pPr marL="0" indent="0">
              <a:spcBef>
                <a:spcPts val="1200"/>
              </a:spcBef>
              <a:spcAft>
                <a:spcPts val="1200"/>
              </a:spcAft>
              <a:buNone/>
            </a:pPr>
            <a:r>
              <a:rPr lang="en-US" sz="3600" dirty="0"/>
              <a:t>I ask you, Lord Jesus, to fill me now with your Holy Spirit, so that He will give me insight and understanding when I read and study your Word. I enthrone you, Lord Jesus in my heart, for you are my Lord and Savior, the source of eternal life. Thank you, Father God, for your mercy, your forgiveness, and your love, in the name of Jesus Christ. Amen.”</a:t>
            </a:r>
          </a:p>
        </p:txBody>
      </p:sp>
      <p:sp>
        <p:nvSpPr>
          <p:cNvPr id="2" name="TextBox 1">
            <a:extLst>
              <a:ext uri="{FF2B5EF4-FFF2-40B4-BE49-F238E27FC236}">
                <a16:creationId xmlns:a16="http://schemas.microsoft.com/office/drawing/2014/main" id="{5AFA2A1D-8721-4A27-8229-A0443444A7C0}"/>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1308866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CA11ECDC3670144AD9372F42DF926DD" ma:contentTypeVersion="13" ma:contentTypeDescription="Create a new document." ma:contentTypeScope="" ma:versionID="03e5141a5edebe9d1be4d484d00f7ccf">
  <xsd:schema xmlns:xsd="http://www.w3.org/2001/XMLSchema" xmlns:xs="http://www.w3.org/2001/XMLSchema" xmlns:p="http://schemas.microsoft.com/office/2006/metadata/properties" xmlns:ns3="55df3454-b174-4734-ad56-461ec1e5d25c" xmlns:ns4="ae4633b8-19ee-4b8e-9e2a-0488a016ddc1" targetNamespace="http://schemas.microsoft.com/office/2006/metadata/properties" ma:root="true" ma:fieldsID="298abef7ea5a97ce7645c6e2bea59401" ns3:_="" ns4:_="">
    <xsd:import namespace="55df3454-b174-4734-ad56-461ec1e5d25c"/>
    <xsd:import namespace="ae4633b8-19ee-4b8e-9e2a-0488a016ddc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EventHashCode" minOccurs="0"/>
                <xsd:element ref="ns4:MediaServiceGenerationTim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df3454-b174-4734-ad56-461ec1e5d25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e4633b8-19ee-4b8e-9e2a-0488a016ddc1"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57B240-E49D-4CE3-8DE3-DBEE06FAE114}">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AD43E2A4-4E8E-4B79-8286-9DD3FB58172B}">
  <ds:schemaRefs>
    <ds:schemaRef ds:uri="http://schemas.microsoft.com/sharepoint/v3/contenttype/forms"/>
  </ds:schemaRefs>
</ds:datastoreItem>
</file>

<file path=customXml/itemProps3.xml><?xml version="1.0" encoding="utf-8"?>
<ds:datastoreItem xmlns:ds="http://schemas.openxmlformats.org/officeDocument/2006/customXml" ds:itemID="{FA2D4666-DA0F-4D7D-897C-2726027517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5df3454-b174-4734-ad56-461ec1e5d25c"/>
    <ds:schemaRef ds:uri="ae4633b8-19ee-4b8e-9e2a-0488a016dd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2420</TotalTime>
  <Words>2988</Words>
  <Application>Microsoft Office PowerPoint</Application>
  <PresentationFormat>Widescreen</PresentationFormat>
  <Paragraphs>176</Paragraphs>
  <Slides>49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49</vt:i4>
      </vt:variant>
    </vt:vector>
  </HeadingPairs>
  <TitlesOfParts>
    <vt:vector size="53" baseType="lpstr">
      <vt:lpstr>Arial</vt:lpstr>
      <vt:lpstr>Calibri</vt:lpstr>
      <vt:lpstr>Calibri Light</vt:lpstr>
      <vt:lpstr>Office Theme</vt:lpstr>
      <vt:lpstr>Prayers of Release</vt:lpstr>
      <vt:lpstr>Latter-Day Saints (Mormons) Prayer of Renunciation and Release</vt:lpstr>
      <vt:lpstr>PowerPoint Presentation</vt:lpstr>
      <vt:lpstr>PowerPoint Presentation</vt:lpstr>
      <vt:lpstr>PowerPoint Presentation</vt:lpstr>
      <vt:lpstr>Jehovah’s Witness Prayer of Renunciation and Release</vt:lpstr>
      <vt:lpstr>PowerPoint Presentation</vt:lpstr>
      <vt:lpstr>PowerPoint Presentation</vt:lpstr>
      <vt:lpstr>PowerPoint Presentation</vt:lpstr>
      <vt:lpstr>Prayer of Release for Roman Catholics</vt:lpstr>
      <vt:lpstr>PowerPoint Presentation</vt:lpstr>
      <vt:lpstr>PowerPoint Presentation</vt:lpstr>
      <vt:lpstr>PowerPoint Presentation</vt:lpstr>
      <vt:lpstr>PowerPoint Presentation</vt:lpstr>
      <vt:lpstr>PowerPoint Presentation</vt:lpstr>
      <vt:lpstr>PowerPoint Presentation</vt:lpstr>
      <vt:lpstr>Freemason Prayer of Renunciation and Release</vt:lpstr>
      <vt:lpstr>PowerPoint Presentation</vt:lpstr>
      <vt:lpstr>PowerPoint Presentation</vt:lpstr>
      <vt:lpstr>Prayer to Break the Curse of Illegitimacy</vt:lpstr>
      <vt:lpstr>PowerPoint Presentation</vt:lpstr>
      <vt:lpstr>PowerPoint Presentation</vt:lpstr>
      <vt:lpstr>PowerPoint Presentation</vt:lpstr>
      <vt:lpstr>Prayer to Break the Curse of Klu Kluk Klan</vt:lpstr>
      <vt:lpstr>PowerPoint Presentation</vt:lpstr>
      <vt:lpstr>PowerPoint Presentation</vt:lpstr>
      <vt:lpstr>Renunciation Of All Occult Practices</vt:lpstr>
      <vt:lpstr>PowerPoint Presentation</vt:lpstr>
      <vt:lpstr>PowerPoint Presentation</vt:lpstr>
      <vt:lpstr>PowerPoint Presentation</vt:lpstr>
      <vt:lpstr>Renunciation and Prayer to Break the Curse of American Indian Occult Practices</vt:lpstr>
      <vt:lpstr>PowerPoint Presentation</vt:lpstr>
      <vt:lpstr>PowerPoint Presentation</vt:lpstr>
      <vt:lpstr>Renunciation and Prayer of Release from Buddhism</vt:lpstr>
      <vt:lpstr>PowerPoint Presentation</vt:lpstr>
      <vt:lpstr>PowerPoint Presentation</vt:lpstr>
      <vt:lpstr>PowerPoint Presentation</vt:lpstr>
      <vt:lpstr>PowerPoint Presentation</vt:lpstr>
      <vt:lpstr>Renunciation and Prayer of Release from Islam</vt:lpstr>
      <vt:lpstr>PowerPoint Presentation</vt:lpstr>
      <vt:lpstr>PowerPoint Presentation</vt:lpstr>
      <vt:lpstr>PowerPoint Presentation</vt:lpstr>
      <vt:lpstr>PowerPoint Presentation</vt:lpstr>
      <vt:lpstr>PowerPoint Presentation</vt:lpstr>
      <vt:lpstr>Renunciation and Prayer of Release from Spirit Spouse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Generational Curses Prayer</dc:title>
  <dc:creator>Chester Swearingen</dc:creator>
  <cp:lastModifiedBy>Chester Swearingen</cp:lastModifiedBy>
  <cp:revision>41</cp:revision>
  <dcterms:created xsi:type="dcterms:W3CDTF">2019-10-31T18:00:05Z</dcterms:created>
  <dcterms:modified xsi:type="dcterms:W3CDTF">2025-10-18T17:46:34Z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0x010100DCA11ECDC3670144AD9372F42DF926DD</vt:lpwstr>
  </property>
</Properties>
</file>