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80" r:id="rId5"/>
    <p:sldId id="275" r:id="rId6"/>
    <p:sldId id="276" r:id="rId7"/>
    <p:sldId id="281" r:id="rId8"/>
    <p:sldId id="278" r:id="rId9"/>
    <p:sldId id="282" r:id="rId10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16FEAE3-A355-4121-9904-A120D3EB5440}">
          <p14:sldIdLst>
            <p14:sldId id="280"/>
            <p14:sldId id="275"/>
            <p14:sldId id="276"/>
            <p14:sldId id="281"/>
            <p14:sldId id="278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E3537D-6427-4606-B74E-E51A6E30E000}" v="117" dt="2025-09-14T09:55:16.6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65" autoAdjust="0"/>
    <p:restoredTop sz="96283" autoAdjust="0"/>
  </p:normalViewPr>
  <p:slideViewPr>
    <p:cSldViewPr snapToGrid="0">
      <p:cViewPr>
        <p:scale>
          <a:sx n="118" d="100"/>
          <a:sy n="118" d="100"/>
        </p:scale>
        <p:origin x="120" y="-2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 Swearingen" userId="977ae37b-6496-4371-994e-dc977374d4f1" providerId="ADAL" clId="{14DAE7D9-BD11-464C-9050-84ADEB0FA815}"/>
    <pc:docChg chg="undo custSel addSld delSld modSld sldOrd modSection">
      <pc:chgData name="Chester Swearingen" userId="977ae37b-6496-4371-994e-dc977374d4f1" providerId="ADAL" clId="{14DAE7D9-BD11-464C-9050-84ADEB0FA815}" dt="2025-09-14T09:55:21.366" v="302" actId="14100"/>
      <pc:docMkLst>
        <pc:docMk/>
      </pc:docMkLst>
      <pc:sldChg chg="modSp mod">
        <pc:chgData name="Chester Swearingen" userId="977ae37b-6496-4371-994e-dc977374d4f1" providerId="ADAL" clId="{14DAE7D9-BD11-464C-9050-84ADEB0FA815}" dt="2025-09-14T09:27:11.233" v="66" actId="1076"/>
        <pc:sldMkLst>
          <pc:docMk/>
          <pc:sldMk cId="4197927206" sldId="278"/>
        </pc:sldMkLst>
        <pc:spChg chg="mod">
          <ac:chgData name="Chester Swearingen" userId="977ae37b-6496-4371-994e-dc977374d4f1" providerId="ADAL" clId="{14DAE7D9-BD11-464C-9050-84ADEB0FA815}" dt="2025-09-14T09:27:11.233" v="66" actId="1076"/>
          <ac:spMkLst>
            <pc:docMk/>
            <pc:sldMk cId="4197927206" sldId="278"/>
            <ac:spMk id="43" creationId="{9A18D0E8-8A67-31C5-6602-CF08E71A21A6}"/>
          </ac:spMkLst>
        </pc:spChg>
      </pc:sldChg>
      <pc:sldChg chg="addSp delSp modSp mod modAnim">
        <pc:chgData name="Chester Swearingen" userId="977ae37b-6496-4371-994e-dc977374d4f1" providerId="ADAL" clId="{14DAE7D9-BD11-464C-9050-84ADEB0FA815}" dt="2025-09-14T09:55:21.366" v="302" actId="14100"/>
        <pc:sldMkLst>
          <pc:docMk/>
          <pc:sldMk cId="2786602704" sldId="282"/>
        </pc:sldMkLst>
        <pc:spChg chg="add mod">
          <ac:chgData name="Chester Swearingen" userId="977ae37b-6496-4371-994e-dc977374d4f1" providerId="ADAL" clId="{14DAE7D9-BD11-464C-9050-84ADEB0FA815}" dt="2025-09-14T09:52:48.653" v="273" actId="115"/>
          <ac:spMkLst>
            <pc:docMk/>
            <pc:sldMk cId="2786602704" sldId="282"/>
            <ac:spMk id="5" creationId="{7A9342AA-6BFE-ECE4-ED8B-CFD7B0B7C77C}"/>
          </ac:spMkLst>
        </pc:spChg>
        <pc:spChg chg="mod">
          <ac:chgData name="Chester Swearingen" userId="977ae37b-6496-4371-994e-dc977374d4f1" providerId="ADAL" clId="{14DAE7D9-BD11-464C-9050-84ADEB0FA815}" dt="2025-09-14T09:26:23.935" v="62" actId="1076"/>
          <ac:spMkLst>
            <pc:docMk/>
            <pc:sldMk cId="2786602704" sldId="282"/>
            <ac:spMk id="23" creationId="{052DE0BE-2F62-7A95-A63A-D8BB2144A21A}"/>
          </ac:spMkLst>
        </pc:spChg>
        <pc:spChg chg="mod">
          <ac:chgData name="Chester Swearingen" userId="977ae37b-6496-4371-994e-dc977374d4f1" providerId="ADAL" clId="{14DAE7D9-BD11-464C-9050-84ADEB0FA815}" dt="2025-09-14T09:43:16.278" v="236" actId="20577"/>
          <ac:spMkLst>
            <pc:docMk/>
            <pc:sldMk cId="2786602704" sldId="282"/>
            <ac:spMk id="25" creationId="{A03F5FB1-A654-663B-8178-0596665B1CA4}"/>
          </ac:spMkLst>
        </pc:spChg>
        <pc:spChg chg="add mod">
          <ac:chgData name="Chester Swearingen" userId="977ae37b-6496-4371-994e-dc977374d4f1" providerId="ADAL" clId="{14DAE7D9-BD11-464C-9050-84ADEB0FA815}" dt="2025-09-14T09:43:11.415" v="234" actId="6549"/>
          <ac:spMkLst>
            <pc:docMk/>
            <pc:sldMk cId="2786602704" sldId="282"/>
            <ac:spMk id="49" creationId="{52468603-7D41-38F2-196C-F260611852EC}"/>
          </ac:spMkLst>
        </pc:spChg>
        <pc:spChg chg="add mod">
          <ac:chgData name="Chester Swearingen" userId="977ae37b-6496-4371-994e-dc977374d4f1" providerId="ADAL" clId="{14DAE7D9-BD11-464C-9050-84ADEB0FA815}" dt="2025-09-14T09:43:06.181" v="221" actId="115"/>
          <ac:spMkLst>
            <pc:docMk/>
            <pc:sldMk cId="2786602704" sldId="282"/>
            <ac:spMk id="52" creationId="{6BF46E75-AB3A-A0F1-27A5-7B5F958B54A3}"/>
          </ac:spMkLst>
        </pc:spChg>
        <pc:spChg chg="add mod">
          <ac:chgData name="Chester Swearingen" userId="977ae37b-6496-4371-994e-dc977374d4f1" providerId="ADAL" clId="{14DAE7D9-BD11-464C-9050-84ADEB0FA815}" dt="2025-09-14T09:55:21.366" v="302" actId="14100"/>
          <ac:spMkLst>
            <pc:docMk/>
            <pc:sldMk cId="2786602704" sldId="282"/>
            <ac:spMk id="54" creationId="{10DE230B-0414-2D5E-8910-164D2BF463FA}"/>
          </ac:spMkLst>
        </pc:spChg>
        <pc:picChg chg="mod">
          <ac:chgData name="Chester Swearingen" userId="977ae37b-6496-4371-994e-dc977374d4f1" providerId="ADAL" clId="{14DAE7D9-BD11-464C-9050-84ADEB0FA815}" dt="2025-09-14T09:35:35.260" v="138" actId="1076"/>
          <ac:picMkLst>
            <pc:docMk/>
            <pc:sldMk cId="2786602704" sldId="282"/>
            <ac:picMk id="4" creationId="{873AA6C1-85DE-F73E-3CEF-F95805E4903D}"/>
          </ac:picMkLst>
        </pc:picChg>
        <pc:picChg chg="add del mod">
          <ac:chgData name="Chester Swearingen" userId="977ae37b-6496-4371-994e-dc977374d4f1" providerId="ADAL" clId="{14DAE7D9-BD11-464C-9050-84ADEB0FA815}" dt="2025-09-14T09:33:40.373" v="117" actId="478"/>
          <ac:picMkLst>
            <pc:docMk/>
            <pc:sldMk cId="2786602704" sldId="282"/>
            <ac:picMk id="6" creationId="{0AD20CEA-668F-ED8B-C968-83F817F88737}"/>
          </ac:picMkLst>
        </pc:picChg>
        <pc:picChg chg="add del mod">
          <ac:chgData name="Chester Swearingen" userId="977ae37b-6496-4371-994e-dc977374d4f1" providerId="ADAL" clId="{14DAE7D9-BD11-464C-9050-84ADEB0FA815}" dt="2025-09-14T09:23:48.150" v="28" actId="478"/>
          <ac:picMkLst>
            <pc:docMk/>
            <pc:sldMk cId="2786602704" sldId="282"/>
            <ac:picMk id="8" creationId="{BC0203BF-0414-7CBC-E5BA-3F77F9984F60}"/>
          </ac:picMkLst>
        </pc:picChg>
        <pc:picChg chg="add del mod">
          <ac:chgData name="Chester Swearingen" userId="977ae37b-6496-4371-994e-dc977374d4f1" providerId="ADAL" clId="{14DAE7D9-BD11-464C-9050-84ADEB0FA815}" dt="2025-09-14T09:23:50.060" v="30" actId="478"/>
          <ac:picMkLst>
            <pc:docMk/>
            <pc:sldMk cId="2786602704" sldId="282"/>
            <ac:picMk id="9" creationId="{0DDFDDB0-1FE8-7D4E-34C8-5EA347483BB2}"/>
          </ac:picMkLst>
        </pc:picChg>
        <pc:picChg chg="add del mod">
          <ac:chgData name="Chester Swearingen" userId="977ae37b-6496-4371-994e-dc977374d4f1" providerId="ADAL" clId="{14DAE7D9-BD11-464C-9050-84ADEB0FA815}" dt="2025-09-14T09:33:48.726" v="120" actId="478"/>
          <ac:picMkLst>
            <pc:docMk/>
            <pc:sldMk cId="2786602704" sldId="282"/>
            <ac:picMk id="11" creationId="{4DC9AAAF-CC36-44BA-B382-3E13871FC312}"/>
          </ac:picMkLst>
        </pc:picChg>
        <pc:picChg chg="add del mod">
          <ac:chgData name="Chester Swearingen" userId="977ae37b-6496-4371-994e-dc977374d4f1" providerId="ADAL" clId="{14DAE7D9-BD11-464C-9050-84ADEB0FA815}" dt="2025-09-14T09:33:49.778" v="121" actId="478"/>
          <ac:picMkLst>
            <pc:docMk/>
            <pc:sldMk cId="2786602704" sldId="282"/>
            <ac:picMk id="12" creationId="{30B810B4-B833-402E-0CA5-14E5AF86DC60}"/>
          </ac:picMkLst>
        </pc:picChg>
        <pc:picChg chg="add del mod">
          <ac:chgData name="Chester Swearingen" userId="977ae37b-6496-4371-994e-dc977374d4f1" providerId="ADAL" clId="{14DAE7D9-BD11-464C-9050-84ADEB0FA815}" dt="2025-09-14T09:24:39.029" v="44" actId="478"/>
          <ac:picMkLst>
            <pc:docMk/>
            <pc:sldMk cId="2786602704" sldId="282"/>
            <ac:picMk id="13" creationId="{12CB562C-5E17-DEB6-D17B-F193413C7691}"/>
          </ac:picMkLst>
        </pc:picChg>
        <pc:picChg chg="del">
          <ac:chgData name="Chester Swearingen" userId="977ae37b-6496-4371-994e-dc977374d4f1" providerId="ADAL" clId="{14DAE7D9-BD11-464C-9050-84ADEB0FA815}" dt="2025-09-14T09:26:09.655" v="60" actId="478"/>
          <ac:picMkLst>
            <pc:docMk/>
            <pc:sldMk cId="2786602704" sldId="282"/>
            <ac:picMk id="15" creationId="{2B079D55-AACD-39EA-F238-99B891D68495}"/>
          </ac:picMkLst>
        </pc:picChg>
        <pc:picChg chg="mod ord">
          <ac:chgData name="Chester Swearingen" userId="977ae37b-6496-4371-994e-dc977374d4f1" providerId="ADAL" clId="{14DAE7D9-BD11-464C-9050-84ADEB0FA815}" dt="2025-09-14T09:35:07.185" v="134" actId="166"/>
          <ac:picMkLst>
            <pc:docMk/>
            <pc:sldMk cId="2786602704" sldId="282"/>
            <ac:picMk id="16" creationId="{A34A592F-6233-BA3F-EA92-BB1E96F77550}"/>
          </ac:picMkLst>
        </pc:picChg>
        <pc:picChg chg="mod ord">
          <ac:chgData name="Chester Swearingen" userId="977ae37b-6496-4371-994e-dc977374d4f1" providerId="ADAL" clId="{14DAE7D9-BD11-464C-9050-84ADEB0FA815}" dt="2025-09-14T09:35:28.560" v="137" actId="166"/>
          <ac:picMkLst>
            <pc:docMk/>
            <pc:sldMk cId="2786602704" sldId="282"/>
            <ac:picMk id="18" creationId="{1AEF528B-6AD5-FF3C-B044-F9A7D9EC25DD}"/>
          </ac:picMkLst>
        </pc:picChg>
        <pc:picChg chg="del">
          <ac:chgData name="Chester Swearingen" userId="977ae37b-6496-4371-994e-dc977374d4f1" providerId="ADAL" clId="{14DAE7D9-BD11-464C-9050-84ADEB0FA815}" dt="2025-09-14T09:26:08.639" v="59" actId="478"/>
          <ac:picMkLst>
            <pc:docMk/>
            <pc:sldMk cId="2786602704" sldId="282"/>
            <ac:picMk id="20" creationId="{FF9F345F-73D8-FDC3-6C58-F62B6C3FF400}"/>
          </ac:picMkLst>
        </pc:picChg>
        <pc:picChg chg="del mod">
          <ac:chgData name="Chester Swearingen" userId="977ae37b-6496-4371-994e-dc977374d4f1" providerId="ADAL" clId="{14DAE7D9-BD11-464C-9050-84ADEB0FA815}" dt="2025-09-14T09:23:49.219" v="29" actId="478"/>
          <ac:picMkLst>
            <pc:docMk/>
            <pc:sldMk cId="2786602704" sldId="282"/>
            <ac:picMk id="22" creationId="{8A56352E-6D35-807F-A2DA-57C91A6582B7}"/>
          </ac:picMkLst>
        </pc:picChg>
        <pc:picChg chg="add mod">
          <ac:chgData name="Chester Swearingen" userId="977ae37b-6496-4371-994e-dc977374d4f1" providerId="ADAL" clId="{14DAE7D9-BD11-464C-9050-84ADEB0FA815}" dt="2025-09-14T09:34:28.826" v="130" actId="1076"/>
          <ac:picMkLst>
            <pc:docMk/>
            <pc:sldMk cId="2786602704" sldId="282"/>
            <ac:picMk id="34" creationId="{067C3D02-2A2D-1666-D82B-3585434C95BF}"/>
          </ac:picMkLst>
        </pc:picChg>
        <pc:picChg chg="add mod">
          <ac:chgData name="Chester Swearingen" userId="977ae37b-6496-4371-994e-dc977374d4f1" providerId="ADAL" clId="{14DAE7D9-BD11-464C-9050-84ADEB0FA815}" dt="2025-09-14T09:34:19.434" v="128" actId="1076"/>
          <ac:picMkLst>
            <pc:docMk/>
            <pc:sldMk cId="2786602704" sldId="282"/>
            <ac:picMk id="35" creationId="{F19BE268-E9C1-90D9-3049-7493CF9B22C0}"/>
          </ac:picMkLst>
        </pc:picChg>
        <pc:picChg chg="add mod">
          <ac:chgData name="Chester Swearingen" userId="977ae37b-6496-4371-994e-dc977374d4f1" providerId="ADAL" clId="{14DAE7D9-BD11-464C-9050-84ADEB0FA815}" dt="2025-09-14T09:34:25.114" v="129" actId="1076"/>
          <ac:picMkLst>
            <pc:docMk/>
            <pc:sldMk cId="2786602704" sldId="282"/>
            <ac:picMk id="39" creationId="{2ADB03C3-EC58-1F93-8100-30FAD1C6D5BA}"/>
          </ac:picMkLst>
        </pc:picChg>
        <pc:cxnChg chg="mod">
          <ac:chgData name="Chester Swearingen" userId="977ae37b-6496-4371-994e-dc977374d4f1" providerId="ADAL" clId="{14DAE7D9-BD11-464C-9050-84ADEB0FA815}" dt="2025-09-14T09:54:00.718" v="274" actId="14100"/>
          <ac:cxnSpMkLst>
            <pc:docMk/>
            <pc:sldMk cId="2786602704" sldId="282"/>
            <ac:cxnSpMk id="21" creationId="{E566FF58-2DEF-09AB-65D5-5900373E8C17}"/>
          </ac:cxnSpMkLst>
        </pc:cxnChg>
        <pc:cxnChg chg="del">
          <ac:chgData name="Chester Swearingen" userId="977ae37b-6496-4371-994e-dc977374d4f1" providerId="ADAL" clId="{14DAE7D9-BD11-464C-9050-84ADEB0FA815}" dt="2025-09-14T09:25:58.035" v="57" actId="478"/>
          <ac:cxnSpMkLst>
            <pc:docMk/>
            <pc:sldMk cId="2786602704" sldId="282"/>
            <ac:cxnSpMk id="26" creationId="{CD265E4E-D3F2-F7FE-93D8-2F94A972C749}"/>
          </ac:cxnSpMkLst>
        </pc:cxnChg>
        <pc:cxnChg chg="del">
          <ac:chgData name="Chester Swearingen" userId="977ae37b-6496-4371-994e-dc977374d4f1" providerId="ADAL" clId="{14DAE7D9-BD11-464C-9050-84ADEB0FA815}" dt="2025-09-14T09:25:57.060" v="56" actId="478"/>
          <ac:cxnSpMkLst>
            <pc:docMk/>
            <pc:sldMk cId="2786602704" sldId="282"/>
            <ac:cxnSpMk id="28" creationId="{64FC6FE7-B9DF-9BE4-EC77-9A7A17A507D8}"/>
          </ac:cxnSpMkLst>
        </pc:cxnChg>
        <pc:cxnChg chg="mod">
          <ac:chgData name="Chester Swearingen" userId="977ae37b-6496-4371-994e-dc977374d4f1" providerId="ADAL" clId="{14DAE7D9-BD11-464C-9050-84ADEB0FA815}" dt="2025-09-14T09:36:37.428" v="144" actId="14100"/>
          <ac:cxnSpMkLst>
            <pc:docMk/>
            <pc:sldMk cId="2786602704" sldId="282"/>
            <ac:cxnSpMk id="29" creationId="{8FEF9AEA-8D2D-3C49-FDC6-0F2A59FE3CC6}"/>
          </ac:cxnSpMkLst>
        </pc:cxnChg>
        <pc:cxnChg chg="mod">
          <ac:chgData name="Chester Swearingen" userId="977ae37b-6496-4371-994e-dc977374d4f1" providerId="ADAL" clId="{14DAE7D9-BD11-464C-9050-84ADEB0FA815}" dt="2025-09-14T09:49:47.825" v="264" actId="1076"/>
          <ac:cxnSpMkLst>
            <pc:docMk/>
            <pc:sldMk cId="2786602704" sldId="282"/>
            <ac:cxnSpMk id="36" creationId="{D0D768D5-214D-00EA-8DBF-73A11DDB3EC8}"/>
          </ac:cxnSpMkLst>
        </pc:cxnChg>
        <pc:cxnChg chg="del mod">
          <ac:chgData name="Chester Swearingen" userId="977ae37b-6496-4371-994e-dc977374d4f1" providerId="ADAL" clId="{14DAE7D9-BD11-464C-9050-84ADEB0FA815}" dt="2025-09-14T09:26:40.102" v="65" actId="478"/>
          <ac:cxnSpMkLst>
            <pc:docMk/>
            <pc:sldMk cId="2786602704" sldId="282"/>
            <ac:cxnSpMk id="38" creationId="{4A6B2214-BDEB-9617-BA4D-EAFA497FA160}"/>
          </ac:cxnSpMkLst>
        </pc:cxnChg>
        <pc:cxnChg chg="mod">
          <ac:chgData name="Chester Swearingen" userId="977ae37b-6496-4371-994e-dc977374d4f1" providerId="ADAL" clId="{14DAE7D9-BD11-464C-9050-84ADEB0FA815}" dt="2025-09-14T09:35:43.466" v="139" actId="14100"/>
          <ac:cxnSpMkLst>
            <pc:docMk/>
            <pc:sldMk cId="2786602704" sldId="282"/>
            <ac:cxnSpMk id="45" creationId="{D85D5C4F-EC7B-8D50-D0AB-B3689526B878}"/>
          </ac:cxnSpMkLst>
        </pc:cxnChg>
        <pc:cxnChg chg="mod">
          <ac:chgData name="Chester Swearingen" userId="977ae37b-6496-4371-994e-dc977374d4f1" providerId="ADAL" clId="{14DAE7D9-BD11-464C-9050-84ADEB0FA815}" dt="2025-09-14T09:35:59.363" v="141" actId="14100"/>
          <ac:cxnSpMkLst>
            <pc:docMk/>
            <pc:sldMk cId="2786602704" sldId="282"/>
            <ac:cxnSpMk id="50" creationId="{3F5B1874-56D0-8DB0-50B2-1D00409CB9B3}"/>
          </ac:cxnSpMkLst>
        </pc:cxnChg>
        <pc:cxnChg chg="mod">
          <ac:chgData name="Chester Swearingen" userId="977ae37b-6496-4371-994e-dc977374d4f1" providerId="ADAL" clId="{14DAE7D9-BD11-464C-9050-84ADEB0FA815}" dt="2025-09-14T09:35:54.596" v="140" actId="14100"/>
          <ac:cxnSpMkLst>
            <pc:docMk/>
            <pc:sldMk cId="2786602704" sldId="282"/>
            <ac:cxnSpMk id="51" creationId="{65C1E257-C012-2257-DA5F-F264D710C29A}"/>
          </ac:cxnSpMkLst>
        </pc:cxnChg>
      </pc:sldChg>
      <pc:sldChg chg="addSp delSp modSp add del mod ord delAnim modAnim">
        <pc:chgData name="Chester Swearingen" userId="977ae37b-6496-4371-994e-dc977374d4f1" providerId="ADAL" clId="{14DAE7D9-BD11-464C-9050-84ADEB0FA815}" dt="2025-09-14T09:36:25.198" v="142" actId="47"/>
        <pc:sldMkLst>
          <pc:docMk/>
          <pc:sldMk cId="3851290513" sldId="283"/>
        </pc:sldMkLst>
        <pc:spChg chg="add mod">
          <ac:chgData name="Chester Swearingen" userId="977ae37b-6496-4371-994e-dc977374d4f1" providerId="ADAL" clId="{14DAE7D9-BD11-464C-9050-84ADEB0FA815}" dt="2025-09-14T09:31:14.357" v="98" actId="1076"/>
          <ac:spMkLst>
            <pc:docMk/>
            <pc:sldMk cId="3851290513" sldId="283"/>
            <ac:spMk id="4" creationId="{C2279666-0647-155A-CD40-7F80BE573480}"/>
          </ac:spMkLst>
        </pc:spChg>
        <pc:spChg chg="add mod">
          <ac:chgData name="Chester Swearingen" userId="977ae37b-6496-4371-994e-dc977374d4f1" providerId="ADAL" clId="{14DAE7D9-BD11-464C-9050-84ADEB0FA815}" dt="2025-09-14T09:31:07.404" v="97"/>
          <ac:spMkLst>
            <pc:docMk/>
            <pc:sldMk cId="3851290513" sldId="283"/>
            <ac:spMk id="5" creationId="{FD2B5149-4FF2-970F-1C0C-46D03927B315}"/>
          </ac:spMkLst>
        </pc:spChg>
        <pc:spChg chg="del">
          <ac:chgData name="Chester Swearingen" userId="977ae37b-6496-4371-994e-dc977374d4f1" providerId="ADAL" clId="{14DAE7D9-BD11-464C-9050-84ADEB0FA815}" dt="2025-09-14T09:28:27.492" v="70" actId="478"/>
          <ac:spMkLst>
            <pc:docMk/>
            <pc:sldMk cId="3851290513" sldId="283"/>
            <ac:spMk id="61" creationId="{ADFC6A22-3403-BA3C-A943-62234D296B98}"/>
          </ac:spMkLst>
        </pc:spChg>
        <pc:picChg chg="add del mod">
          <ac:chgData name="Chester Swearingen" userId="977ae37b-6496-4371-994e-dc977374d4f1" providerId="ADAL" clId="{14DAE7D9-BD11-464C-9050-84ADEB0FA815}" dt="2025-09-14T09:30:25.666" v="84" actId="478"/>
          <ac:picMkLst>
            <pc:docMk/>
            <pc:sldMk cId="3851290513" sldId="283"/>
            <ac:picMk id="3" creationId="{50F01726-32BF-7791-9DBE-429899421218}"/>
          </ac:picMkLst>
        </pc:picChg>
        <pc:picChg chg="add mod">
          <ac:chgData name="Chester Swearingen" userId="977ae37b-6496-4371-994e-dc977374d4f1" providerId="ADAL" clId="{14DAE7D9-BD11-464C-9050-84ADEB0FA815}" dt="2025-09-14T09:31:58.530" v="109" actId="1076"/>
          <ac:picMkLst>
            <pc:docMk/>
            <pc:sldMk cId="3851290513" sldId="283"/>
            <ac:picMk id="6" creationId="{55A78B2D-37D2-AF8F-815A-26C2657065C1}"/>
          </ac:picMkLst>
        </pc:picChg>
        <pc:picChg chg="add del mod">
          <ac:chgData name="Chester Swearingen" userId="977ae37b-6496-4371-994e-dc977374d4f1" providerId="ADAL" clId="{14DAE7D9-BD11-464C-9050-84ADEB0FA815}" dt="2025-09-14T09:31:53.149" v="107" actId="478"/>
          <ac:picMkLst>
            <pc:docMk/>
            <pc:sldMk cId="3851290513" sldId="283"/>
            <ac:picMk id="8" creationId="{3D9B355F-B40F-D612-256A-1175664D5A0A}"/>
          </ac:picMkLst>
        </pc:picChg>
        <pc:picChg chg="add del mod">
          <ac:chgData name="Chester Swearingen" userId="977ae37b-6496-4371-994e-dc977374d4f1" providerId="ADAL" clId="{14DAE7D9-BD11-464C-9050-84ADEB0FA815}" dt="2025-09-14T09:31:54.091" v="108" actId="478"/>
          <ac:picMkLst>
            <pc:docMk/>
            <pc:sldMk cId="3851290513" sldId="283"/>
            <ac:picMk id="9" creationId="{F1A7A43F-94AD-8E82-AD08-6374198E910E}"/>
          </ac:picMkLst>
        </pc:picChg>
        <pc:picChg chg="add mod">
          <ac:chgData name="Chester Swearingen" userId="977ae37b-6496-4371-994e-dc977374d4f1" providerId="ADAL" clId="{14DAE7D9-BD11-464C-9050-84ADEB0FA815}" dt="2025-09-14T09:32:14.982" v="113" actId="1076"/>
          <ac:picMkLst>
            <pc:docMk/>
            <pc:sldMk cId="3851290513" sldId="283"/>
            <ac:picMk id="11" creationId="{AEE15918-FB97-0084-8F20-D09D73E7E8C4}"/>
          </ac:picMkLst>
        </pc:picChg>
        <pc:picChg chg="add mod">
          <ac:chgData name="Chester Swearingen" userId="977ae37b-6496-4371-994e-dc977374d4f1" providerId="ADAL" clId="{14DAE7D9-BD11-464C-9050-84ADEB0FA815}" dt="2025-09-14T09:32:07.951" v="112" actId="1076"/>
          <ac:picMkLst>
            <pc:docMk/>
            <pc:sldMk cId="3851290513" sldId="283"/>
            <ac:picMk id="12" creationId="{2A148BF6-9FAE-B6CA-C6A0-A1D9993EAC9F}"/>
          </ac:picMkLst>
        </pc:picChg>
        <pc:cxnChg chg="add mod">
          <ac:chgData name="Chester Swearingen" userId="977ae37b-6496-4371-994e-dc977374d4f1" providerId="ADAL" clId="{14DAE7D9-BD11-464C-9050-84ADEB0FA815}" dt="2025-09-14T09:33:08.470" v="116"/>
          <ac:cxnSpMkLst>
            <pc:docMk/>
            <pc:sldMk cId="3851290513" sldId="283"/>
            <ac:cxnSpMk id="16" creationId="{8016B5F9-3E86-B8BF-6422-14C4F951F639}"/>
          </ac:cxnSpMkLst>
        </pc:cxnChg>
        <pc:cxnChg chg="mod">
          <ac:chgData name="Chester Swearingen" userId="977ae37b-6496-4371-994e-dc977374d4f1" providerId="ADAL" clId="{14DAE7D9-BD11-464C-9050-84ADEB0FA815}" dt="2025-09-14T09:32:33.414" v="115" actId="14100"/>
          <ac:cxnSpMkLst>
            <pc:docMk/>
            <pc:sldMk cId="3851290513" sldId="283"/>
            <ac:cxnSpMk id="23" creationId="{FA147146-8BC7-DC9A-0245-83596C0545F2}"/>
          </ac:cxnSpMkLst>
        </pc:cxnChg>
      </pc:sldChg>
    </pc:docChg>
  </pc:docChgLst>
  <pc:docChgLst>
    <pc:chgData name="Chester Swearingen" userId="977ae37b-6496-4371-994e-dc977374d4f1" providerId="ADAL" clId="{2BE3537D-6427-4606-B74E-E51A6E30E000}"/>
    <pc:docChg chg="undo custSel modSld">
      <pc:chgData name="Chester Swearingen" userId="977ae37b-6496-4371-994e-dc977374d4f1" providerId="ADAL" clId="{2BE3537D-6427-4606-B74E-E51A6E30E000}" dt="2024-07-31T13:32:45.079" v="6"/>
      <pc:docMkLst>
        <pc:docMk/>
      </pc:docMkLst>
      <pc:sldChg chg="modNotesTx">
        <pc:chgData name="Chester Swearingen" userId="977ae37b-6496-4371-994e-dc977374d4f1" providerId="ADAL" clId="{2BE3537D-6427-4606-B74E-E51A6E30E000}" dt="2024-07-31T13:32:45.079" v="6"/>
        <pc:sldMkLst>
          <pc:docMk/>
          <pc:sldMk cId="1615225149" sldId="275"/>
        </pc:sldMkLst>
      </pc:sldChg>
      <pc:sldChg chg="modSp mod">
        <pc:chgData name="Chester Swearingen" userId="977ae37b-6496-4371-994e-dc977374d4f1" providerId="ADAL" clId="{2BE3537D-6427-4606-B74E-E51A6E30E000}" dt="2023-08-08T17:51:53.505" v="4" actId="1076"/>
        <pc:sldMkLst>
          <pc:docMk/>
          <pc:sldMk cId="2448430367" sldId="281"/>
        </pc:sldMkLst>
      </pc:sldChg>
      <pc:sldChg chg="modSp mod">
        <pc:chgData name="Chester Swearingen" userId="977ae37b-6496-4371-994e-dc977374d4f1" providerId="ADAL" clId="{2BE3537D-6427-4606-B74E-E51A6E30E000}" dt="2023-08-09T00:20:31.572" v="5" actId="1076"/>
        <pc:sldMkLst>
          <pc:docMk/>
          <pc:sldMk cId="2786602704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3F337E-0633-4003-A851-B7D6899C66CB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7962977-2FDE-422C-B407-A80BEB504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8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“And I am certain that God, who began the good work within you, will continue his work until it is finally finished on the day when Christ Jesus returns.”</a:t>
            </a:r>
            <a:endParaRPr lang="en-US" sz="18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Philippians 1:6 NLT</a:t>
            </a:r>
            <a:endParaRPr lang="en-US" sz="18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62977-2FDE-422C-B407-A80BEB5042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75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D92DD-C186-4636-801E-2FBDF5FCA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D6574-1931-4789-BE8E-C28C8624FB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855E3-3ED9-4972-AE6C-86B03EE71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BE0F5-A29B-457B-AEA7-E4A4B92E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3C8BE-8920-4C70-AC76-A30AB7BD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9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CC324-1EDB-4FD5-B9C2-11AC72C7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15727-0991-488B-AE56-4BB34C888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6B468-4CB9-4784-A456-927F3DB4D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B8A34-0368-4992-A955-4F1C5F646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6B58B-9CF7-4EFD-B866-7A6F31AE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3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36E5D5-9CAE-4046-BB35-10BE94CD9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A630C-B82C-4720-959E-5F17DE2B5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3FD55-9FCC-4856-A30E-EAB11EF5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BE533-41C4-4757-8C60-7290999AF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370F7-913C-4B20-BC4F-E689A4DEA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6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533D8-C4F0-4E0C-9316-9F75DBA4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5F4E0-975F-421C-9BB0-6ABCC6BA1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F1A9B-4014-43B7-B57A-47B21A54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73CB-4A5D-498F-829A-0D3C4D14D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E5507-920D-4E02-BF82-2DD87359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7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F8AB9-8402-4E7E-AEFD-0EE3E168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B24AC-86A7-4CB2-BFA4-5D30E5DC6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6EAE8-0BF3-49AA-8C84-D626A29C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AA410-B29C-4F40-82FB-0A14BC594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86286-B777-4F13-8D3E-D01EA9A2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6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B4C6D-2566-47B8-8AB8-2B68C1069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C8A78-3918-4CE2-8DEA-194ED25D1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29028-49D5-4CB9-9F8D-7BE5798BE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01E39-4F39-4720-A08F-0D3D0554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012E2-A80C-451D-8536-D8198E7BD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FA5187-6498-43D8-B490-4359391C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3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64FE-6303-4E11-AE31-4A2A0FC49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6BE05-DEEA-4446-9874-8C1BDC92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77DB2-321D-449B-ABBD-D3854BD16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F1D89-1EF5-4CDD-8229-97F027301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0133E4-2693-40B6-9BDD-FE3392D6C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3EA63-F275-4EAA-AD64-2726D0E1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C1A54-908B-4A80-9C55-0F6258291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E1A006-5BAC-4921-A292-5D6A6FAF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9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BA91-0244-43D0-9299-701F8E31E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ED5F20-2B6C-4B96-B31D-5C649A4B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730E4-1BEF-4094-B33E-43325D4B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0059E3-8855-4CBE-B7F5-AC23723B3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1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1D6E64-90EC-4CDF-A145-68B7CC992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37DED1-E717-4C26-8EAC-427AC6604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BD351-B04A-4559-95AD-5AB410C8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3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62D2A-4839-4A19-9F67-D42FE76C4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9371-A9B8-4829-93A8-F22EAD1D2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B2FEE-9C4C-44D1-A350-ABA85B97E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26A02-C94F-480D-AA4A-77651696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68F20-9B13-4E1C-BA7C-911290925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BEF56-4165-468C-9930-F30CD940D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4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B9F8A-2271-4CD3-9A71-FA1FFDD8A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10046C-9C98-4220-B671-F89D4199F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7A52E-80F1-463F-A664-201B297C2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6CC27-B9BB-49D7-8A09-E080CADE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8CD21-296E-4895-9F43-3727A902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5403C-EC76-4D41-B9F1-DC086E746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5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D8ACDB-45A6-4675-AE0C-3D953DA6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41967-7B24-4054-BB5E-BF8532D3E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C3251-812A-4BFB-B3F5-188CB76E0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DEF03-632B-4E99-B56C-AE4B089F6C1D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6C922-B68A-4396-A15C-109DD88E16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71DD9-A603-4E87-A5D7-6D48869784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8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ximinia.blogspot.com/2015/05/en-imagenes-momentos-relevantes-vida-jesus-nazaret-critica-humor-ateismo-cristianismo-religion-mito-jesucristo-esquizofrenia.html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://www.createdebate.com/debate/show/Will_the_Democrat_slogan_in_2020_be_if_you_like_your_baby_you_can_keep_your_baby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atedebate.com/debate/show/Will_the_Democrat_slogan_in_2020_be_if_you_like_your_baby_you_can_keep_your_baby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ximinia.blogspot.com/2015/05/en-imagenes-momentos-relevantes-vida-jesus-nazaret-critica-humor-ateismo-cristianismo-religion-mito-jesucristo-esquizofrenia.html" TargetMode="Externa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atedebate.com/debate/show/Will_the_Democrat_slogan_in_2020_be_if_you_like_your_baby_you_can_keep_your_baby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ximinia.blogspot.com/2015/05/en-imagenes-momentos-relevantes-vida-jesus-nazaret-critica-humor-ateismo-cristianismo-religion-mito-jesucristo-esquizofrenia.html" TargetMode="Externa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atedebate.com/debate/show/Will_the_Democrat_slogan_in_2020_be_if_you_like_your_baby_you_can_keep_your_baby" TargetMode="External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https://ximinia.blogspot.com/2015/05/en-imagenes-momentos-relevantes-vida-jesus-nazaret-critica-humor-ateismo-cristianismo-religion-mito-jesucristo-esquizofrenia.html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276EDC23-3ABC-CB48-7CBF-C342DADD81FA}"/>
              </a:ext>
            </a:extLst>
          </p:cNvPr>
          <p:cNvCxnSpPr>
            <a:cxnSpLocks/>
          </p:cNvCxnSpPr>
          <p:nvPr/>
        </p:nvCxnSpPr>
        <p:spPr>
          <a:xfrm flipV="1">
            <a:off x="1741957" y="1844125"/>
            <a:ext cx="9251744" cy="43773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3">
            <a:extLst>
              <a:ext uri="{FF2B5EF4-FFF2-40B4-BE49-F238E27FC236}">
                <a16:creationId xmlns:a16="http://schemas.microsoft.com/office/drawing/2014/main" id="{503F65FB-99B4-E50A-5AEE-2748C42E08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6682" y="2468366"/>
            <a:ext cx="8398636" cy="1921267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+mn-lt"/>
              </a:rPr>
              <a:t>Spiritual Development </a:t>
            </a:r>
            <a:r>
              <a:rPr lang="en-US" sz="5500" dirty="0">
                <a:solidFill>
                  <a:schemeClr val="bg1"/>
                </a:solidFill>
                <a:latin typeface="+mn-lt"/>
              </a:rPr>
              <a:t>Becoming More Like Jesus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303840-94B9-3892-1DC1-108316E0C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2754" y="1783843"/>
            <a:ext cx="1133954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917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person, indoor, baby, bed&#10;&#10;Description automatically generated">
            <a:extLst>
              <a:ext uri="{FF2B5EF4-FFF2-40B4-BE49-F238E27FC236}">
                <a16:creationId xmlns:a16="http://schemas.microsoft.com/office/drawing/2014/main" id="{CA50AC98-EE54-0DDB-79D2-6BE75791CF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74209" y="5745680"/>
            <a:ext cx="1299550" cy="866367"/>
          </a:xfrm>
          <a:prstGeom prst="rect">
            <a:avLst/>
          </a:prstGeom>
        </p:spPr>
      </p:pic>
      <p:pic>
        <p:nvPicPr>
          <p:cNvPr id="10" name="Picture 9" descr="A picture containing person&#10;&#10;Description automatically generated">
            <a:extLst>
              <a:ext uri="{FF2B5EF4-FFF2-40B4-BE49-F238E27FC236}">
                <a16:creationId xmlns:a16="http://schemas.microsoft.com/office/drawing/2014/main" id="{D935221F-51F2-395C-9D1E-DF870E5709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0925503" y="353085"/>
            <a:ext cx="892288" cy="1299172"/>
          </a:xfrm>
          <a:prstGeom prst="rect">
            <a:avLst/>
          </a:prstGeom>
        </p:spPr>
      </p:pic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276EDC23-3ABC-CB48-7CBF-C342DADD81FA}"/>
              </a:ext>
            </a:extLst>
          </p:cNvPr>
          <p:cNvCxnSpPr>
            <a:cxnSpLocks/>
          </p:cNvCxnSpPr>
          <p:nvPr/>
        </p:nvCxnSpPr>
        <p:spPr>
          <a:xfrm flipV="1">
            <a:off x="1741957" y="1844125"/>
            <a:ext cx="9251744" cy="43773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BC42DB1-3764-470D-7A43-8C42789CFA5E}"/>
              </a:ext>
            </a:extLst>
          </p:cNvPr>
          <p:cNvCxnSpPr>
            <a:cxnSpLocks/>
          </p:cNvCxnSpPr>
          <p:nvPr/>
        </p:nvCxnSpPr>
        <p:spPr>
          <a:xfrm flipV="1">
            <a:off x="1673759" y="1403287"/>
            <a:ext cx="9127025" cy="434239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5D50AEC4-C993-48FC-9FCF-A5A5E706A298}"/>
              </a:ext>
            </a:extLst>
          </p:cNvPr>
          <p:cNvSpPr txBox="1"/>
          <p:nvPr/>
        </p:nvSpPr>
        <p:spPr>
          <a:xfrm>
            <a:off x="1673759" y="2420321"/>
            <a:ext cx="42852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THE IDEAL:</a:t>
            </a:r>
          </a:p>
          <a:p>
            <a:r>
              <a:rPr lang="en-US" sz="3600" dirty="0">
                <a:solidFill>
                  <a:schemeClr val="bg1"/>
                </a:solidFill>
              </a:rPr>
              <a:t>Spiritual growth from infancy stage to</a:t>
            </a:r>
          </a:p>
          <a:p>
            <a:r>
              <a:rPr lang="en-US" sz="3600" dirty="0">
                <a:solidFill>
                  <a:schemeClr val="bg1"/>
                </a:solidFill>
              </a:rPr>
              <a:t>maturity.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25C87F7-3649-9E67-ADE4-AEA642C8FE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68495" y="1844125"/>
            <a:ext cx="1133954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22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person, indoor, baby, bed&#10;&#10;Description automatically generated">
            <a:extLst>
              <a:ext uri="{FF2B5EF4-FFF2-40B4-BE49-F238E27FC236}">
                <a16:creationId xmlns:a16="http://schemas.microsoft.com/office/drawing/2014/main" id="{CA50AC98-EE54-0DDB-79D2-6BE75791CF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74209" y="5745680"/>
            <a:ext cx="1299550" cy="866367"/>
          </a:xfrm>
          <a:prstGeom prst="rect">
            <a:avLst/>
          </a:prstGeom>
        </p:spPr>
      </p:pic>
      <p:pic>
        <p:nvPicPr>
          <p:cNvPr id="10" name="Picture 9" descr="A picture containing person&#10;&#10;Description automatically generated">
            <a:extLst>
              <a:ext uri="{FF2B5EF4-FFF2-40B4-BE49-F238E27FC236}">
                <a16:creationId xmlns:a16="http://schemas.microsoft.com/office/drawing/2014/main" id="{D935221F-51F2-395C-9D1E-DF870E570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925503" y="353085"/>
            <a:ext cx="892288" cy="1299172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5507AB4-DE69-3BD8-5CF8-47ADED285C1A}"/>
              </a:ext>
            </a:extLst>
          </p:cNvPr>
          <p:cNvCxnSpPr>
            <a:cxnSpLocks/>
          </p:cNvCxnSpPr>
          <p:nvPr/>
        </p:nvCxnSpPr>
        <p:spPr>
          <a:xfrm flipV="1">
            <a:off x="1673759" y="6029608"/>
            <a:ext cx="788454" cy="5657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89E0400-EF95-AF74-4A00-E8829BEE829A}"/>
              </a:ext>
            </a:extLst>
          </p:cNvPr>
          <p:cNvCxnSpPr>
            <a:cxnSpLocks/>
          </p:cNvCxnSpPr>
          <p:nvPr/>
        </p:nvCxnSpPr>
        <p:spPr>
          <a:xfrm>
            <a:off x="7539763" y="4009178"/>
            <a:ext cx="81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AB21E46-A263-A243-4346-33825DC0677C}"/>
              </a:ext>
            </a:extLst>
          </p:cNvPr>
          <p:cNvCxnSpPr>
            <a:cxnSpLocks/>
          </p:cNvCxnSpPr>
          <p:nvPr/>
        </p:nvCxnSpPr>
        <p:spPr>
          <a:xfrm flipV="1">
            <a:off x="3119295" y="5745680"/>
            <a:ext cx="785955" cy="5318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566FF58-2DEF-09AB-65D5-5900373E8C17}"/>
              </a:ext>
            </a:extLst>
          </p:cNvPr>
          <p:cNvCxnSpPr>
            <a:cxnSpLocks/>
          </p:cNvCxnSpPr>
          <p:nvPr/>
        </p:nvCxnSpPr>
        <p:spPr>
          <a:xfrm flipV="1">
            <a:off x="4478169" y="5469248"/>
            <a:ext cx="780087" cy="5632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A82156F-69E7-0F19-CA13-B5FEA726ACBB}"/>
              </a:ext>
            </a:extLst>
          </p:cNvPr>
          <p:cNvCxnSpPr>
            <a:cxnSpLocks/>
          </p:cNvCxnSpPr>
          <p:nvPr/>
        </p:nvCxnSpPr>
        <p:spPr>
          <a:xfrm flipV="1">
            <a:off x="9879033" y="2716040"/>
            <a:ext cx="343673" cy="7461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A55943-6B51-48F9-3E01-21B91FA2C39B}"/>
              </a:ext>
            </a:extLst>
          </p:cNvPr>
          <p:cNvCxnSpPr>
            <a:cxnSpLocks/>
          </p:cNvCxnSpPr>
          <p:nvPr/>
        </p:nvCxnSpPr>
        <p:spPr>
          <a:xfrm flipV="1">
            <a:off x="6751471" y="4009178"/>
            <a:ext cx="804787" cy="5532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6BC3D59-6CD2-6E01-631A-154B08E10450}"/>
              </a:ext>
            </a:extLst>
          </p:cNvPr>
          <p:cNvCxnSpPr/>
          <p:nvPr/>
        </p:nvCxnSpPr>
        <p:spPr>
          <a:xfrm flipV="1">
            <a:off x="5897257" y="5210936"/>
            <a:ext cx="761623" cy="5657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770A78B-A704-C1CB-43FA-A88E95C66A9E}"/>
              </a:ext>
            </a:extLst>
          </p:cNvPr>
          <p:cNvCxnSpPr>
            <a:cxnSpLocks/>
          </p:cNvCxnSpPr>
          <p:nvPr/>
        </p:nvCxnSpPr>
        <p:spPr>
          <a:xfrm>
            <a:off x="2445154" y="6032538"/>
            <a:ext cx="690817" cy="2449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EEC5D37-4C1C-B7F1-A4CD-CD8E4A8D9F6D}"/>
              </a:ext>
            </a:extLst>
          </p:cNvPr>
          <p:cNvCxnSpPr>
            <a:cxnSpLocks/>
          </p:cNvCxnSpPr>
          <p:nvPr/>
        </p:nvCxnSpPr>
        <p:spPr>
          <a:xfrm flipV="1">
            <a:off x="8334375" y="3475364"/>
            <a:ext cx="766565" cy="5338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D768D5-214D-00EA-8DBF-73A11DDB3EC8}"/>
              </a:ext>
            </a:extLst>
          </p:cNvPr>
          <p:cNvCxnSpPr>
            <a:cxnSpLocks/>
          </p:cNvCxnSpPr>
          <p:nvPr/>
        </p:nvCxnSpPr>
        <p:spPr>
          <a:xfrm>
            <a:off x="3880918" y="5745680"/>
            <a:ext cx="613927" cy="2839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E422F5A-6F5F-ED13-AC4B-B16E8CBA8694}"/>
              </a:ext>
            </a:extLst>
          </p:cNvPr>
          <p:cNvCxnSpPr>
            <a:cxnSpLocks/>
          </p:cNvCxnSpPr>
          <p:nvPr/>
        </p:nvCxnSpPr>
        <p:spPr>
          <a:xfrm>
            <a:off x="5239792" y="5478603"/>
            <a:ext cx="674141" cy="2799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FDAA47B-9FAF-FAC3-08DA-CA5BC634CA04}"/>
              </a:ext>
            </a:extLst>
          </p:cNvPr>
          <p:cNvCxnSpPr>
            <a:cxnSpLocks/>
          </p:cNvCxnSpPr>
          <p:nvPr/>
        </p:nvCxnSpPr>
        <p:spPr>
          <a:xfrm flipV="1">
            <a:off x="6645655" y="4542007"/>
            <a:ext cx="122298" cy="6798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41D2ADF-AF9F-F6DE-14B3-98E74D74C9DF}"/>
              </a:ext>
            </a:extLst>
          </p:cNvPr>
          <p:cNvCxnSpPr>
            <a:cxnSpLocks/>
          </p:cNvCxnSpPr>
          <p:nvPr/>
        </p:nvCxnSpPr>
        <p:spPr>
          <a:xfrm flipV="1">
            <a:off x="9084469" y="3462198"/>
            <a:ext cx="814387" cy="263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A36A97A-CA74-0EDC-CDD4-3A20CC892F3E}"/>
              </a:ext>
            </a:extLst>
          </p:cNvPr>
          <p:cNvCxnSpPr>
            <a:cxnSpLocks/>
          </p:cNvCxnSpPr>
          <p:nvPr/>
        </p:nvCxnSpPr>
        <p:spPr>
          <a:xfrm flipV="1">
            <a:off x="10222706" y="2211956"/>
            <a:ext cx="212683" cy="5163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A18D0E8-8A67-31C5-6602-CF08E71A21A6}"/>
              </a:ext>
            </a:extLst>
          </p:cNvPr>
          <p:cNvSpPr txBox="1"/>
          <p:nvPr/>
        </p:nvSpPr>
        <p:spPr>
          <a:xfrm>
            <a:off x="722825" y="2211956"/>
            <a:ext cx="5373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REALITY: </a:t>
            </a:r>
            <a:r>
              <a:rPr lang="en-US" sz="3600" dirty="0">
                <a:solidFill>
                  <a:schemeClr val="bg1"/>
                </a:solidFill>
              </a:rPr>
              <a:t>Spiritual growth is a series of ups and downs.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B42BAC-5008-47D1-0C23-666D16A2A1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79062" y="1832043"/>
            <a:ext cx="1133954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66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person, indoor, baby, bed&#10;&#10;Description automatically generated">
            <a:extLst>
              <a:ext uri="{FF2B5EF4-FFF2-40B4-BE49-F238E27FC236}">
                <a16:creationId xmlns:a16="http://schemas.microsoft.com/office/drawing/2014/main" id="{CA50AC98-EE54-0DDB-79D2-6BE75791CF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74209" y="5745680"/>
            <a:ext cx="1299550" cy="866367"/>
          </a:xfrm>
          <a:prstGeom prst="rect">
            <a:avLst/>
          </a:prstGeom>
        </p:spPr>
      </p:pic>
      <p:pic>
        <p:nvPicPr>
          <p:cNvPr id="10" name="Picture 9" descr="A picture containing person&#10;&#10;Description automatically generated">
            <a:extLst>
              <a:ext uri="{FF2B5EF4-FFF2-40B4-BE49-F238E27FC236}">
                <a16:creationId xmlns:a16="http://schemas.microsoft.com/office/drawing/2014/main" id="{D935221F-51F2-395C-9D1E-DF870E570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925503" y="353085"/>
            <a:ext cx="892288" cy="1299172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5507AB4-DE69-3BD8-5CF8-47ADED285C1A}"/>
              </a:ext>
            </a:extLst>
          </p:cNvPr>
          <p:cNvCxnSpPr>
            <a:cxnSpLocks/>
          </p:cNvCxnSpPr>
          <p:nvPr/>
        </p:nvCxnSpPr>
        <p:spPr>
          <a:xfrm flipV="1">
            <a:off x="1673759" y="6029608"/>
            <a:ext cx="788454" cy="56571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566FF58-2DEF-09AB-65D5-5900373E8C17}"/>
              </a:ext>
            </a:extLst>
          </p:cNvPr>
          <p:cNvCxnSpPr>
            <a:cxnSpLocks/>
          </p:cNvCxnSpPr>
          <p:nvPr/>
        </p:nvCxnSpPr>
        <p:spPr>
          <a:xfrm flipV="1">
            <a:off x="2863888" y="6051078"/>
            <a:ext cx="248431" cy="2768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770A78B-A704-C1CB-43FA-A88E95C66A9E}"/>
              </a:ext>
            </a:extLst>
          </p:cNvPr>
          <p:cNvCxnSpPr>
            <a:cxnSpLocks/>
          </p:cNvCxnSpPr>
          <p:nvPr/>
        </p:nvCxnSpPr>
        <p:spPr>
          <a:xfrm>
            <a:off x="2465614" y="6025243"/>
            <a:ext cx="448447" cy="28722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A36A97A-CA74-0EDC-CDD4-3A20CC892F3E}"/>
              </a:ext>
            </a:extLst>
          </p:cNvPr>
          <p:cNvCxnSpPr>
            <a:cxnSpLocks/>
          </p:cNvCxnSpPr>
          <p:nvPr/>
        </p:nvCxnSpPr>
        <p:spPr>
          <a:xfrm flipV="1">
            <a:off x="9532144" y="3236361"/>
            <a:ext cx="639908" cy="65979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itle 3">
            <a:extLst>
              <a:ext uri="{FF2B5EF4-FFF2-40B4-BE49-F238E27FC236}">
                <a16:creationId xmlns:a16="http://schemas.microsoft.com/office/drawing/2014/main" id="{2A61D5A9-FE98-A37C-9A45-119888209801}"/>
              </a:ext>
            </a:extLst>
          </p:cNvPr>
          <p:cNvSpPr txBox="1">
            <a:spLocks/>
          </p:cNvSpPr>
          <p:nvPr/>
        </p:nvSpPr>
        <p:spPr>
          <a:xfrm>
            <a:off x="611561" y="1160981"/>
            <a:ext cx="8234487" cy="20753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chemeClr val="bg1"/>
                </a:solidFill>
                <a:latin typeface="+mn-lt"/>
              </a:rPr>
              <a:t>DELIVERANCE</a:t>
            </a:r>
          </a:p>
          <a:p>
            <a:pPr algn="l"/>
            <a:r>
              <a:rPr lang="en-US" sz="3600" dirty="0">
                <a:solidFill>
                  <a:schemeClr val="bg1"/>
                </a:solidFill>
                <a:latin typeface="+mn-lt"/>
              </a:rPr>
              <a:t>When a person has barriers to spiritual growth, deliverance can help them overcome those  barriers.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D25B58-D0CE-A54C-B71B-B0FF5FD1B726}"/>
              </a:ext>
            </a:extLst>
          </p:cNvPr>
          <p:cNvCxnSpPr>
            <a:cxnSpLocks/>
          </p:cNvCxnSpPr>
          <p:nvPr/>
        </p:nvCxnSpPr>
        <p:spPr>
          <a:xfrm>
            <a:off x="3085867" y="6025787"/>
            <a:ext cx="400940" cy="37764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80D87EE-C411-B93F-E815-1BE760A6E360}"/>
              </a:ext>
            </a:extLst>
          </p:cNvPr>
          <p:cNvCxnSpPr>
            <a:cxnSpLocks/>
          </p:cNvCxnSpPr>
          <p:nvPr/>
        </p:nvCxnSpPr>
        <p:spPr>
          <a:xfrm flipV="1">
            <a:off x="3431893" y="6025243"/>
            <a:ext cx="435914" cy="3778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E8C2DA2-A71F-8E1A-7FAB-CCDE7DF2EA5E}"/>
              </a:ext>
            </a:extLst>
          </p:cNvPr>
          <p:cNvCxnSpPr>
            <a:cxnSpLocks/>
          </p:cNvCxnSpPr>
          <p:nvPr/>
        </p:nvCxnSpPr>
        <p:spPr>
          <a:xfrm>
            <a:off x="3832833" y="6037176"/>
            <a:ext cx="463189" cy="47483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7CF07A7-F360-43B1-F644-9789C78D0030}"/>
              </a:ext>
            </a:extLst>
          </p:cNvPr>
          <p:cNvCxnSpPr>
            <a:cxnSpLocks/>
          </p:cNvCxnSpPr>
          <p:nvPr/>
        </p:nvCxnSpPr>
        <p:spPr>
          <a:xfrm flipV="1">
            <a:off x="4242295" y="6070690"/>
            <a:ext cx="434727" cy="44132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A3155C5-D67A-F9D8-1FE8-191C50BEAF60}"/>
              </a:ext>
            </a:extLst>
          </p:cNvPr>
          <p:cNvCxnSpPr>
            <a:cxnSpLocks/>
          </p:cNvCxnSpPr>
          <p:nvPr/>
        </p:nvCxnSpPr>
        <p:spPr>
          <a:xfrm flipH="1" flipV="1">
            <a:off x="4670510" y="6027798"/>
            <a:ext cx="276492" cy="24110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BDB67D4-A89C-DFD6-B325-C67750823F9F}"/>
              </a:ext>
            </a:extLst>
          </p:cNvPr>
          <p:cNvCxnSpPr>
            <a:cxnSpLocks/>
          </p:cNvCxnSpPr>
          <p:nvPr/>
        </p:nvCxnSpPr>
        <p:spPr>
          <a:xfrm flipV="1">
            <a:off x="4900107" y="6112187"/>
            <a:ext cx="140142" cy="1567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9622F4E-68FE-42C9-83B6-BA3EAE642778}"/>
              </a:ext>
            </a:extLst>
          </p:cNvPr>
          <p:cNvCxnSpPr>
            <a:cxnSpLocks/>
          </p:cNvCxnSpPr>
          <p:nvPr/>
        </p:nvCxnSpPr>
        <p:spPr>
          <a:xfrm flipV="1">
            <a:off x="5623560" y="4882393"/>
            <a:ext cx="810796" cy="4497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710560-E985-D696-D063-A9CAD1B08D8D}"/>
              </a:ext>
            </a:extLst>
          </p:cNvPr>
          <p:cNvCxnSpPr>
            <a:cxnSpLocks/>
          </p:cNvCxnSpPr>
          <p:nvPr/>
        </p:nvCxnSpPr>
        <p:spPr>
          <a:xfrm flipH="1" flipV="1">
            <a:off x="1791991" y="6009773"/>
            <a:ext cx="3848714" cy="2740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923F644-5BA7-9F9F-470A-3E3AB23DC6FA}"/>
              </a:ext>
            </a:extLst>
          </p:cNvPr>
          <p:cNvCxnSpPr>
            <a:cxnSpLocks/>
          </p:cNvCxnSpPr>
          <p:nvPr/>
        </p:nvCxnSpPr>
        <p:spPr>
          <a:xfrm flipV="1">
            <a:off x="5286114" y="5774699"/>
            <a:ext cx="183141" cy="11938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212FF32-D48B-8446-D413-5FB4D03CFA13}"/>
              </a:ext>
            </a:extLst>
          </p:cNvPr>
          <p:cNvCxnSpPr>
            <a:cxnSpLocks/>
          </p:cNvCxnSpPr>
          <p:nvPr/>
        </p:nvCxnSpPr>
        <p:spPr>
          <a:xfrm flipV="1">
            <a:off x="5456993" y="5313045"/>
            <a:ext cx="183712" cy="4728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Arc 26">
            <a:extLst>
              <a:ext uri="{FF2B5EF4-FFF2-40B4-BE49-F238E27FC236}">
                <a16:creationId xmlns:a16="http://schemas.microsoft.com/office/drawing/2014/main" id="{BD02192B-D9AB-391F-99CE-47786342F614}"/>
              </a:ext>
            </a:extLst>
          </p:cNvPr>
          <p:cNvSpPr/>
          <p:nvPr/>
        </p:nvSpPr>
        <p:spPr>
          <a:xfrm>
            <a:off x="4855845" y="5575937"/>
            <a:ext cx="369570" cy="27712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AC580AA2-2E17-0D9E-95C4-F6D8A449F944}"/>
              </a:ext>
            </a:extLst>
          </p:cNvPr>
          <p:cNvSpPr/>
          <p:nvPr/>
        </p:nvSpPr>
        <p:spPr>
          <a:xfrm rot="15319012">
            <a:off x="4904938" y="5906770"/>
            <a:ext cx="627898" cy="382054"/>
          </a:xfrm>
          <a:prstGeom prst="arc">
            <a:avLst>
              <a:gd name="adj1" fmla="val 16200000"/>
              <a:gd name="adj2" fmla="val 2847037"/>
            </a:avLst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A66BCDA-3E36-66D7-46A2-5B4F24DD1AFB}"/>
              </a:ext>
            </a:extLst>
          </p:cNvPr>
          <p:cNvCxnSpPr>
            <a:cxnSpLocks/>
          </p:cNvCxnSpPr>
          <p:nvPr/>
        </p:nvCxnSpPr>
        <p:spPr>
          <a:xfrm flipH="1">
            <a:off x="6434356" y="4840448"/>
            <a:ext cx="886961" cy="4194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D05FDE1-D1CD-9DAF-E20C-CA575079EF4C}"/>
              </a:ext>
            </a:extLst>
          </p:cNvPr>
          <p:cNvCxnSpPr>
            <a:cxnSpLocks/>
          </p:cNvCxnSpPr>
          <p:nvPr/>
        </p:nvCxnSpPr>
        <p:spPr>
          <a:xfrm flipH="1">
            <a:off x="7284244" y="4543425"/>
            <a:ext cx="151461" cy="3179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418E885-DB92-CE73-174A-4B877C7057B8}"/>
              </a:ext>
            </a:extLst>
          </p:cNvPr>
          <p:cNvCxnSpPr>
            <a:cxnSpLocks/>
          </p:cNvCxnSpPr>
          <p:nvPr/>
        </p:nvCxnSpPr>
        <p:spPr>
          <a:xfrm flipH="1" flipV="1">
            <a:off x="7384256" y="4565653"/>
            <a:ext cx="409116" cy="16013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51064F0-4FDA-1F85-E866-1EEE5FACB9C5}"/>
              </a:ext>
            </a:extLst>
          </p:cNvPr>
          <p:cNvCxnSpPr>
            <a:cxnSpLocks/>
          </p:cNvCxnSpPr>
          <p:nvPr/>
        </p:nvCxnSpPr>
        <p:spPr>
          <a:xfrm flipH="1">
            <a:off x="7762875" y="4593705"/>
            <a:ext cx="268692" cy="13208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F4C45E4-CD4A-759E-8669-60CE12C1A28A}"/>
              </a:ext>
            </a:extLst>
          </p:cNvPr>
          <p:cNvCxnSpPr>
            <a:cxnSpLocks/>
          </p:cNvCxnSpPr>
          <p:nvPr/>
        </p:nvCxnSpPr>
        <p:spPr>
          <a:xfrm flipH="1">
            <a:off x="8014335" y="4153565"/>
            <a:ext cx="344402" cy="4478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CC8D02C-304B-757C-0436-D0F9A9A7B753}"/>
              </a:ext>
            </a:extLst>
          </p:cNvPr>
          <p:cNvCxnSpPr>
            <a:cxnSpLocks/>
          </p:cNvCxnSpPr>
          <p:nvPr/>
        </p:nvCxnSpPr>
        <p:spPr>
          <a:xfrm flipH="1">
            <a:off x="8341995" y="3846508"/>
            <a:ext cx="701337" cy="3254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90DF2FD-05CE-5791-3DC8-1BD9C626742B}"/>
              </a:ext>
            </a:extLst>
          </p:cNvPr>
          <p:cNvCxnSpPr>
            <a:cxnSpLocks/>
          </p:cNvCxnSpPr>
          <p:nvPr/>
        </p:nvCxnSpPr>
        <p:spPr>
          <a:xfrm flipH="1" flipV="1">
            <a:off x="9025890" y="3846508"/>
            <a:ext cx="533400" cy="358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8DB0B5A2-308E-DB00-59E0-776B682C12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04670" y="1831970"/>
            <a:ext cx="1133954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43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9A18D0E8-8A67-31C5-6602-CF08E71A21A6}"/>
              </a:ext>
            </a:extLst>
          </p:cNvPr>
          <p:cNvSpPr txBox="1"/>
          <p:nvPr/>
        </p:nvSpPr>
        <p:spPr>
          <a:xfrm>
            <a:off x="1095783" y="1220880"/>
            <a:ext cx="909608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For some, it is not a </a:t>
            </a:r>
            <a:r>
              <a:rPr lang="en-US" sz="4400" u="sng" dirty="0">
                <a:solidFill>
                  <a:schemeClr val="bg1"/>
                </a:solidFill>
              </a:rPr>
              <a:t>deliverance</a:t>
            </a:r>
            <a:r>
              <a:rPr lang="en-US" sz="4400" dirty="0">
                <a:solidFill>
                  <a:schemeClr val="bg1"/>
                </a:solidFill>
              </a:rPr>
              <a:t> issue.</a:t>
            </a:r>
          </a:p>
          <a:p>
            <a:r>
              <a:rPr lang="en-US" sz="4400" dirty="0">
                <a:solidFill>
                  <a:schemeClr val="bg1"/>
                </a:solidFill>
              </a:rPr>
              <a:t>It is a </a:t>
            </a:r>
            <a:r>
              <a:rPr lang="en-US" sz="4400" u="sng" dirty="0">
                <a:solidFill>
                  <a:schemeClr val="bg1"/>
                </a:solidFill>
              </a:rPr>
              <a:t>discipline</a:t>
            </a:r>
            <a:r>
              <a:rPr lang="en-US" sz="4400" dirty="0">
                <a:solidFill>
                  <a:schemeClr val="bg1"/>
                </a:solidFill>
              </a:rPr>
              <a:t> issue.</a:t>
            </a:r>
          </a:p>
          <a:p>
            <a:endParaRPr lang="en-US" sz="4400" dirty="0">
              <a:solidFill>
                <a:schemeClr val="bg1"/>
              </a:solidFill>
            </a:endParaRPr>
          </a:p>
          <a:p>
            <a:r>
              <a:rPr lang="en-US" sz="4400" dirty="0">
                <a:solidFill>
                  <a:schemeClr val="bg1"/>
                </a:solidFill>
              </a:rPr>
              <a:t>Most do not want to pay the price to grow, and the result is that they remain a spiritual infant.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CF8C1E5-3345-C6CE-0F0D-36869ED4E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728" y="1783843"/>
            <a:ext cx="1133954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927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person, indoor, baby, bed&#10;&#10;Description automatically generated">
            <a:extLst>
              <a:ext uri="{FF2B5EF4-FFF2-40B4-BE49-F238E27FC236}">
                <a16:creationId xmlns:a16="http://schemas.microsoft.com/office/drawing/2014/main" id="{CA50AC98-EE54-0DDB-79D2-6BE75791CF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51727" y="4783088"/>
            <a:ext cx="1299550" cy="866367"/>
          </a:xfrm>
          <a:prstGeom prst="rect">
            <a:avLst/>
          </a:prstGeom>
        </p:spPr>
      </p:pic>
      <p:pic>
        <p:nvPicPr>
          <p:cNvPr id="10" name="Picture 9" descr="A picture containing person&#10;&#10;Description automatically generated">
            <a:extLst>
              <a:ext uri="{FF2B5EF4-FFF2-40B4-BE49-F238E27FC236}">
                <a16:creationId xmlns:a16="http://schemas.microsoft.com/office/drawing/2014/main" id="{D935221F-51F2-395C-9D1E-DF870E570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925503" y="353085"/>
            <a:ext cx="892288" cy="1299172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5507AB4-DE69-3BD8-5CF8-47ADED285C1A}"/>
              </a:ext>
            </a:extLst>
          </p:cNvPr>
          <p:cNvCxnSpPr>
            <a:cxnSpLocks/>
          </p:cNvCxnSpPr>
          <p:nvPr/>
        </p:nvCxnSpPr>
        <p:spPr>
          <a:xfrm flipV="1">
            <a:off x="1651277" y="5083740"/>
            <a:ext cx="788454" cy="5657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AB21E46-A263-A243-4346-33825DC0677C}"/>
              </a:ext>
            </a:extLst>
          </p:cNvPr>
          <p:cNvCxnSpPr>
            <a:cxnSpLocks/>
          </p:cNvCxnSpPr>
          <p:nvPr/>
        </p:nvCxnSpPr>
        <p:spPr>
          <a:xfrm flipV="1">
            <a:off x="3091970" y="4817826"/>
            <a:ext cx="785955" cy="5318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566FF58-2DEF-09AB-65D5-5900373E8C17}"/>
              </a:ext>
            </a:extLst>
          </p:cNvPr>
          <p:cNvCxnSpPr>
            <a:cxnSpLocks/>
          </p:cNvCxnSpPr>
          <p:nvPr/>
        </p:nvCxnSpPr>
        <p:spPr>
          <a:xfrm flipV="1">
            <a:off x="4417060" y="4530496"/>
            <a:ext cx="825500" cy="571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770A78B-A704-C1CB-43FA-A88E95C66A9E}"/>
              </a:ext>
            </a:extLst>
          </p:cNvPr>
          <p:cNvCxnSpPr>
            <a:cxnSpLocks/>
          </p:cNvCxnSpPr>
          <p:nvPr/>
        </p:nvCxnSpPr>
        <p:spPr>
          <a:xfrm>
            <a:off x="2423631" y="5093786"/>
            <a:ext cx="690817" cy="2449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D768D5-214D-00EA-8DBF-73A11DDB3EC8}"/>
              </a:ext>
            </a:extLst>
          </p:cNvPr>
          <p:cNvCxnSpPr>
            <a:cxnSpLocks/>
          </p:cNvCxnSpPr>
          <p:nvPr/>
        </p:nvCxnSpPr>
        <p:spPr>
          <a:xfrm>
            <a:off x="3826019" y="4817826"/>
            <a:ext cx="613927" cy="2839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E422F5A-6F5F-ED13-AC4B-B16E8CBA8694}"/>
              </a:ext>
            </a:extLst>
          </p:cNvPr>
          <p:cNvCxnSpPr>
            <a:cxnSpLocks/>
          </p:cNvCxnSpPr>
          <p:nvPr/>
        </p:nvCxnSpPr>
        <p:spPr>
          <a:xfrm>
            <a:off x="5230236" y="4530496"/>
            <a:ext cx="665611" cy="3417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A36A97A-CA74-0EDC-CDD4-3A20CC892F3E}"/>
              </a:ext>
            </a:extLst>
          </p:cNvPr>
          <p:cNvCxnSpPr>
            <a:cxnSpLocks/>
          </p:cNvCxnSpPr>
          <p:nvPr/>
        </p:nvCxnSpPr>
        <p:spPr>
          <a:xfrm>
            <a:off x="5895847" y="4872200"/>
            <a:ext cx="480909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Picture 3" descr="A picture containing tool&#10;&#10;Description automatically generated">
            <a:extLst>
              <a:ext uri="{FF2B5EF4-FFF2-40B4-BE49-F238E27FC236}">
                <a16:creationId xmlns:a16="http://schemas.microsoft.com/office/drawing/2014/main" id="{873AA6C1-85DE-F73E-3CEF-F95805E490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46013" y="5432662"/>
            <a:ext cx="352424" cy="447569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5C2B673-FF57-44FF-BF5A-A9C477717D2A}"/>
              </a:ext>
            </a:extLst>
          </p:cNvPr>
          <p:cNvSpPr txBox="1"/>
          <p:nvPr/>
        </p:nvSpPr>
        <p:spPr>
          <a:xfrm>
            <a:off x="5801984" y="5406350"/>
            <a:ext cx="164688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Magnetism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From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3F5FB1-A654-663B-8178-0596665B1CA4}"/>
              </a:ext>
            </a:extLst>
          </p:cNvPr>
          <p:cNvSpPr txBox="1"/>
          <p:nvPr/>
        </p:nvSpPr>
        <p:spPr>
          <a:xfrm>
            <a:off x="7448870" y="5083716"/>
            <a:ext cx="287084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1. </a:t>
            </a:r>
            <a:r>
              <a:rPr lang="en-US" sz="2400" u="sng" dirty="0">
                <a:solidFill>
                  <a:schemeClr val="bg1"/>
                </a:solidFill>
              </a:rPr>
              <a:t>Human Nature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FEF9AEA-8D2D-3C49-FDC6-0F2A59FE3CC6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5081633" y="688285"/>
            <a:ext cx="366433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52DE0BE-2F62-7A95-A63A-D8BB2144A21A}"/>
              </a:ext>
            </a:extLst>
          </p:cNvPr>
          <p:cNvSpPr txBox="1"/>
          <p:nvPr/>
        </p:nvSpPr>
        <p:spPr>
          <a:xfrm>
            <a:off x="1289660" y="334342"/>
            <a:ext cx="379197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God’s Magnetism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494EE15-753C-BFA9-32D1-E3D82FB73254}"/>
              </a:ext>
            </a:extLst>
          </p:cNvPr>
          <p:cNvCxnSpPr>
            <a:cxnSpLocks/>
          </p:cNvCxnSpPr>
          <p:nvPr/>
        </p:nvCxnSpPr>
        <p:spPr>
          <a:xfrm flipH="1">
            <a:off x="2386965" y="6410809"/>
            <a:ext cx="423261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85D5C4F-EC7B-8D50-D0AB-B3689526B878}"/>
              </a:ext>
            </a:extLst>
          </p:cNvPr>
          <p:cNvCxnSpPr>
            <a:cxnSpLocks/>
          </p:cNvCxnSpPr>
          <p:nvPr/>
        </p:nvCxnSpPr>
        <p:spPr>
          <a:xfrm flipV="1">
            <a:off x="2408427" y="5906856"/>
            <a:ext cx="13797" cy="5039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F5B1874-56D0-8DB0-50B2-1D00409CB9B3}"/>
              </a:ext>
            </a:extLst>
          </p:cNvPr>
          <p:cNvCxnSpPr>
            <a:cxnSpLocks/>
          </p:cNvCxnSpPr>
          <p:nvPr/>
        </p:nvCxnSpPr>
        <p:spPr>
          <a:xfrm flipV="1">
            <a:off x="5245311" y="5413199"/>
            <a:ext cx="2154" cy="9976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5C1E257-C012-2257-DA5F-F264D710C29A}"/>
              </a:ext>
            </a:extLst>
          </p:cNvPr>
          <p:cNvCxnSpPr>
            <a:cxnSpLocks/>
          </p:cNvCxnSpPr>
          <p:nvPr/>
        </p:nvCxnSpPr>
        <p:spPr>
          <a:xfrm flipV="1">
            <a:off x="3872778" y="5706979"/>
            <a:ext cx="0" cy="7038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3EC0940-E1B3-99C5-7A11-48EF44BD0CAD}"/>
              </a:ext>
            </a:extLst>
          </p:cNvPr>
          <p:cNvCxnSpPr>
            <a:cxnSpLocks/>
          </p:cNvCxnSpPr>
          <p:nvPr/>
        </p:nvCxnSpPr>
        <p:spPr>
          <a:xfrm>
            <a:off x="6600533" y="6237347"/>
            <a:ext cx="0" cy="18821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0B0E63D-CCB1-6006-475A-46418322E3B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04670" y="1751095"/>
            <a:ext cx="1133954" cy="8839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9342AA-6BFE-ECE4-ED8B-CFD7B0B7C77C}"/>
              </a:ext>
            </a:extLst>
          </p:cNvPr>
          <p:cNvSpPr txBox="1"/>
          <p:nvPr/>
        </p:nvSpPr>
        <p:spPr>
          <a:xfrm>
            <a:off x="477963" y="1083081"/>
            <a:ext cx="59831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“For no one can come to me unless the Father who sent me </a:t>
            </a:r>
            <a:r>
              <a:rPr lang="en-US" sz="3200" u="sng" dirty="0">
                <a:solidFill>
                  <a:schemeClr val="bg1"/>
                </a:solidFill>
              </a:rPr>
              <a:t>draws</a:t>
            </a:r>
            <a:r>
              <a:rPr lang="en-US" sz="3200" dirty="0">
                <a:solidFill>
                  <a:schemeClr val="bg1"/>
                </a:solidFill>
              </a:rPr>
              <a:t> them to me, and at the last day I will raise them up.”</a:t>
            </a:r>
          </a:p>
          <a:p>
            <a:r>
              <a:rPr lang="en-US" sz="3200" dirty="0">
                <a:solidFill>
                  <a:schemeClr val="bg1"/>
                </a:solidFill>
              </a:rPr>
              <a:t> (John 6:44 NLT</a:t>
            </a:r>
            <a:r>
              <a:rPr lang="en-US" sz="2800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34" name="Picture 33" descr="A picture containing tool&#10;&#10;Description automatically generated">
            <a:extLst>
              <a:ext uri="{FF2B5EF4-FFF2-40B4-BE49-F238E27FC236}">
                <a16:creationId xmlns:a16="http://schemas.microsoft.com/office/drawing/2014/main" id="{067C3D02-2A2D-1666-D82B-3585434C95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49884">
            <a:off x="9522124" y="1101407"/>
            <a:ext cx="564182" cy="716496"/>
          </a:xfrm>
          <a:prstGeom prst="rect">
            <a:avLst/>
          </a:prstGeom>
        </p:spPr>
      </p:pic>
      <p:pic>
        <p:nvPicPr>
          <p:cNvPr id="35" name="Picture 34" descr="A picture containing tool&#10;&#10;Description automatically generated">
            <a:extLst>
              <a:ext uri="{FF2B5EF4-FFF2-40B4-BE49-F238E27FC236}">
                <a16:creationId xmlns:a16="http://schemas.microsoft.com/office/drawing/2014/main" id="{F19BE268-E9C1-90D9-3049-7493CF9B22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49884">
            <a:off x="10037620" y="377685"/>
            <a:ext cx="564182" cy="716496"/>
          </a:xfrm>
          <a:prstGeom prst="rect">
            <a:avLst/>
          </a:prstGeom>
        </p:spPr>
      </p:pic>
      <p:pic>
        <p:nvPicPr>
          <p:cNvPr id="39" name="Picture 38" descr="A picture containing tool&#10;&#10;Description automatically generated">
            <a:extLst>
              <a:ext uri="{FF2B5EF4-FFF2-40B4-BE49-F238E27FC236}">
                <a16:creationId xmlns:a16="http://schemas.microsoft.com/office/drawing/2014/main" id="{2ADB03C3-EC58-1F93-8100-30FAD1C6D5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49884">
            <a:off x="9133221" y="533137"/>
            <a:ext cx="564182" cy="716496"/>
          </a:xfrm>
          <a:prstGeom prst="rect">
            <a:avLst/>
          </a:prstGeom>
        </p:spPr>
      </p:pic>
      <p:pic>
        <p:nvPicPr>
          <p:cNvPr id="16" name="Picture 15" descr="A picture containing tool&#10;&#10;Description automatically generated">
            <a:extLst>
              <a:ext uri="{FF2B5EF4-FFF2-40B4-BE49-F238E27FC236}">
                <a16:creationId xmlns:a16="http://schemas.microsoft.com/office/drawing/2014/main" id="{A34A592F-6233-BA3F-EA92-BB1E96F775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696567" y="5189414"/>
            <a:ext cx="352424" cy="447569"/>
          </a:xfrm>
          <a:prstGeom prst="rect">
            <a:avLst/>
          </a:prstGeom>
        </p:spPr>
      </p:pic>
      <p:pic>
        <p:nvPicPr>
          <p:cNvPr id="18" name="Picture 17" descr="A picture containing tool&#10;&#10;Description automatically generated">
            <a:extLst>
              <a:ext uri="{FF2B5EF4-FFF2-40B4-BE49-F238E27FC236}">
                <a16:creationId xmlns:a16="http://schemas.microsoft.com/office/drawing/2014/main" id="{1AEF528B-6AD5-FF3C-B044-F9A7D9EC25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076400" y="4915490"/>
            <a:ext cx="352424" cy="447569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52468603-7D41-38F2-196C-F260611852EC}"/>
              </a:ext>
            </a:extLst>
          </p:cNvPr>
          <p:cNvSpPr txBox="1"/>
          <p:nvPr/>
        </p:nvSpPr>
        <p:spPr>
          <a:xfrm>
            <a:off x="7448869" y="5545381"/>
            <a:ext cx="287084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2. </a:t>
            </a:r>
            <a:r>
              <a:rPr lang="en-US" sz="2400" u="sng" dirty="0">
                <a:solidFill>
                  <a:schemeClr val="bg1"/>
                </a:solidFill>
              </a:rPr>
              <a:t>Demons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BF46E75-AB3A-A0F1-27A5-7B5F958B54A3}"/>
              </a:ext>
            </a:extLst>
          </p:cNvPr>
          <p:cNvSpPr txBox="1"/>
          <p:nvPr/>
        </p:nvSpPr>
        <p:spPr>
          <a:xfrm>
            <a:off x="7448869" y="6010884"/>
            <a:ext cx="287084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3. </a:t>
            </a:r>
            <a:r>
              <a:rPr lang="en-US" sz="2400" u="sng" dirty="0">
                <a:solidFill>
                  <a:schemeClr val="bg1"/>
                </a:solidFill>
              </a:rPr>
              <a:t>Sinful Culture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0DE230B-0414-2D5E-8910-164D2BF463FA}"/>
              </a:ext>
            </a:extLst>
          </p:cNvPr>
          <p:cNvSpPr txBox="1"/>
          <p:nvPr/>
        </p:nvSpPr>
        <p:spPr>
          <a:xfrm>
            <a:off x="6996670" y="4255083"/>
            <a:ext cx="33230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Remain A Spiritual Infant</a:t>
            </a:r>
            <a:endParaRPr lang="en-US" sz="24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60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3" grpId="0"/>
      <p:bldP spid="5" grpId="0"/>
      <p:bldP spid="49" grpId="0" animBg="1"/>
      <p:bldP spid="52" grpId="0" animBg="1"/>
      <p:bldP spid="5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6E0126D-BF8D-43A7-963A-532F4F6CDC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F3E873-B713-497E-8566-16F8B3144F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7ACDF2-E4EF-4627-B737-C9AEB6D75485}">
  <ds:schemaRefs>
    <ds:schemaRef ds:uri="http://schemas.openxmlformats.org/package/2006/metadata/core-properties"/>
    <ds:schemaRef ds:uri="55df3454-b174-4734-ad56-461ec1e5d25c"/>
    <ds:schemaRef ds:uri="ae4633b8-19ee-4b8e-9e2a-0488a016ddc1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177</Words>
  <Application>Microsoft Office PowerPoint</Application>
  <PresentationFormat>Widescreen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Spiritual Development Becoming More Like Jesus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Stand On Your Decision to Forgive and  How to Break Ungodly Soul Ties</dc:title>
  <dc:creator>Chester Swearingen</dc:creator>
  <cp:lastModifiedBy>Chester Swearingen</cp:lastModifiedBy>
  <cp:revision>26</cp:revision>
  <cp:lastPrinted>2022-04-01T16:29:34Z</cp:lastPrinted>
  <dcterms:created xsi:type="dcterms:W3CDTF">2020-07-16T21:39:10Z</dcterms:created>
  <dcterms:modified xsi:type="dcterms:W3CDTF">2025-09-14T09:55:32Z</dcterms:modified>
</cp:coreProperties>
</file>