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21" r:id="rId2"/>
    <p:sldId id="299" r:id="rId3"/>
    <p:sldId id="312" r:id="rId4"/>
    <p:sldId id="301" r:id="rId5"/>
    <p:sldId id="302" r:id="rId6"/>
    <p:sldId id="304" r:id="rId7"/>
    <p:sldId id="305" r:id="rId8"/>
    <p:sldId id="306" r:id="rId9"/>
    <p:sldId id="307" r:id="rId10"/>
    <p:sldId id="308" r:id="rId11"/>
    <p:sldId id="309" r:id="rId12"/>
    <p:sldId id="310" r:id="rId13"/>
    <p:sldId id="300" r:id="rId14"/>
    <p:sldId id="320" r:id="rId15"/>
    <p:sldId id="314" r:id="rId16"/>
    <p:sldId id="315" r:id="rId17"/>
    <p:sldId id="316" r:id="rId18"/>
    <p:sldId id="317" r:id="rId19"/>
    <p:sldId id="318" r:id="rId20"/>
    <p:sldId id="31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57" autoAdjust="0"/>
  </p:normalViewPr>
  <p:slideViewPr>
    <p:cSldViewPr snapToGrid="0">
      <p:cViewPr varScale="1">
        <p:scale>
          <a:sx n="82" d="100"/>
          <a:sy n="82" d="100"/>
        </p:scale>
        <p:origin x="672" y="4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 Swearingen" userId="977ae37b-6496-4371-994e-dc977374d4f1" providerId="ADAL" clId="{2CA8B5CC-8E77-44BA-B32C-EB400FB9B765}"/>
    <pc:docChg chg="undo custSel addSld delSld modSld">
      <pc:chgData name="Chester Swearingen" userId="977ae37b-6496-4371-994e-dc977374d4f1" providerId="ADAL" clId="{2CA8B5CC-8E77-44BA-B32C-EB400FB9B765}" dt="2023-09-15T19:47:41.862" v="36" actId="47"/>
      <pc:docMkLst>
        <pc:docMk/>
      </pc:docMkLst>
      <pc:sldChg chg="addSp delSp del mod setBg">
        <pc:chgData name="Chester Swearingen" userId="977ae37b-6496-4371-994e-dc977374d4f1" providerId="ADAL" clId="{2CA8B5CC-8E77-44BA-B32C-EB400FB9B765}" dt="2023-09-15T19:47:26.764" v="35" actId="47"/>
        <pc:sldMkLst>
          <pc:docMk/>
          <pc:sldMk cId="1368193820" sldId="275"/>
        </pc:sldMkLst>
        <pc:picChg chg="del">
          <ac:chgData name="Chester Swearingen" userId="977ae37b-6496-4371-994e-dc977374d4f1" providerId="ADAL" clId="{2CA8B5CC-8E77-44BA-B32C-EB400FB9B765}" dt="2023-08-02T12:21:44.627" v="12" actId="478"/>
          <ac:picMkLst>
            <pc:docMk/>
            <pc:sldMk cId="1368193820" sldId="275"/>
            <ac:picMk id="3" creationId="{5B0DBDFE-794B-47BA-9C91-450A596E291D}"/>
          </ac:picMkLst>
        </pc:picChg>
        <pc:picChg chg="add del">
          <ac:chgData name="Chester Swearingen" userId="977ae37b-6496-4371-994e-dc977374d4f1" providerId="ADAL" clId="{2CA8B5CC-8E77-44BA-B32C-EB400FB9B765}" dt="2023-08-02T12:21:16.411" v="7" actId="478"/>
          <ac:picMkLst>
            <pc:docMk/>
            <pc:sldMk cId="1368193820" sldId="275"/>
            <ac:picMk id="9" creationId="{59E62E8E-A3B8-4521-9861-0B11F6D95900}"/>
          </ac:picMkLst>
        </pc:picChg>
        <pc:picChg chg="del">
          <ac:chgData name="Chester Swearingen" userId="977ae37b-6496-4371-994e-dc977374d4f1" providerId="ADAL" clId="{2CA8B5CC-8E77-44BA-B32C-EB400FB9B765}" dt="2023-08-02T12:21:42.467" v="11" actId="478"/>
          <ac:picMkLst>
            <pc:docMk/>
            <pc:sldMk cId="1368193820" sldId="275"/>
            <ac:picMk id="13" creationId="{FAEB916A-68A8-4A30-A2B8-CEC392013B0C}"/>
          </ac:picMkLst>
        </pc:picChg>
      </pc:sldChg>
      <pc:sldChg chg="modSp">
        <pc:chgData name="Chester Swearingen" userId="977ae37b-6496-4371-994e-dc977374d4f1" providerId="ADAL" clId="{2CA8B5CC-8E77-44BA-B32C-EB400FB9B765}" dt="2023-07-29T21:45:33.425" v="4" actId="207"/>
        <pc:sldMkLst>
          <pc:docMk/>
          <pc:sldMk cId="15600488" sldId="310"/>
        </pc:sldMkLst>
        <pc:spChg chg="mod">
          <ac:chgData name="Chester Swearingen" userId="977ae37b-6496-4371-994e-dc977374d4f1" providerId="ADAL" clId="{2CA8B5CC-8E77-44BA-B32C-EB400FB9B765}" dt="2023-07-29T21:45:33.425" v="4" actId="207"/>
          <ac:spMkLst>
            <pc:docMk/>
            <pc:sldMk cId="15600488" sldId="310"/>
            <ac:spMk id="38" creationId="{EB3FB05C-E97D-4517-A98F-8146A6C028A7}"/>
          </ac:spMkLst>
        </pc:spChg>
      </pc:sldChg>
      <pc:sldChg chg="add">
        <pc:chgData name="Chester Swearingen" userId="977ae37b-6496-4371-994e-dc977374d4f1" providerId="ADAL" clId="{2CA8B5CC-8E77-44BA-B32C-EB400FB9B765}" dt="2023-08-02T12:21:23.002" v="9" actId="2890"/>
        <pc:sldMkLst>
          <pc:docMk/>
          <pc:sldMk cId="2617284945" sldId="321"/>
        </pc:sldMkLst>
      </pc:sldChg>
      <pc:sldChg chg="delSp modSp add del mod setBg">
        <pc:chgData name="Chester Swearingen" userId="977ae37b-6496-4371-994e-dc977374d4f1" providerId="ADAL" clId="{2CA8B5CC-8E77-44BA-B32C-EB400FB9B765}" dt="2023-09-15T19:47:41.862" v="36" actId="47"/>
        <pc:sldMkLst>
          <pc:docMk/>
          <pc:sldMk cId="796670856" sldId="322"/>
        </pc:sldMkLst>
        <pc:spChg chg="mod">
          <ac:chgData name="Chester Swearingen" userId="977ae37b-6496-4371-994e-dc977374d4f1" providerId="ADAL" clId="{2CA8B5CC-8E77-44BA-B32C-EB400FB9B765}" dt="2023-08-02T12:22:29.071" v="16" actId="207"/>
          <ac:spMkLst>
            <pc:docMk/>
            <pc:sldMk cId="796670856" sldId="322"/>
            <ac:spMk id="16" creationId="{2CE9B221-616F-42C5-9C7C-173D7E1CF6CD}"/>
          </ac:spMkLst>
        </pc:spChg>
        <pc:spChg chg="mod">
          <ac:chgData name="Chester Swearingen" userId="977ae37b-6496-4371-994e-dc977374d4f1" providerId="ADAL" clId="{2CA8B5CC-8E77-44BA-B32C-EB400FB9B765}" dt="2023-08-02T12:22:46.441" v="20" actId="207"/>
          <ac:spMkLst>
            <pc:docMk/>
            <pc:sldMk cId="796670856" sldId="322"/>
            <ac:spMk id="17" creationId="{07C98964-25BE-4CEB-A83E-E3A41E1DF124}"/>
          </ac:spMkLst>
        </pc:spChg>
        <pc:spChg chg="mod">
          <ac:chgData name="Chester Swearingen" userId="977ae37b-6496-4371-994e-dc977374d4f1" providerId="ADAL" clId="{2CA8B5CC-8E77-44BA-B32C-EB400FB9B765}" dt="2023-08-02T12:22:38.448" v="18" actId="207"/>
          <ac:spMkLst>
            <pc:docMk/>
            <pc:sldMk cId="796670856" sldId="322"/>
            <ac:spMk id="18" creationId="{73A7F2D3-7C42-4080-A0E1-C3E41F271546}"/>
          </ac:spMkLst>
        </pc:spChg>
        <pc:spChg chg="mod">
          <ac:chgData name="Chester Swearingen" userId="977ae37b-6496-4371-994e-dc977374d4f1" providerId="ADAL" clId="{2CA8B5CC-8E77-44BA-B32C-EB400FB9B765}" dt="2023-08-02T12:22:34.881" v="17" actId="207"/>
          <ac:spMkLst>
            <pc:docMk/>
            <pc:sldMk cId="796670856" sldId="322"/>
            <ac:spMk id="19" creationId="{012A4BAE-8479-4CEB-8D95-EA366B3D6832}"/>
          </ac:spMkLst>
        </pc:spChg>
        <pc:spChg chg="mod">
          <ac:chgData name="Chester Swearingen" userId="977ae37b-6496-4371-994e-dc977374d4f1" providerId="ADAL" clId="{2CA8B5CC-8E77-44BA-B32C-EB400FB9B765}" dt="2023-08-02T12:22:43.617" v="19" actId="207"/>
          <ac:spMkLst>
            <pc:docMk/>
            <pc:sldMk cId="796670856" sldId="322"/>
            <ac:spMk id="23" creationId="{CC3551F4-A9A3-4B9B-AC50-D5F041EFCB2D}"/>
          </ac:spMkLst>
        </pc:spChg>
        <pc:spChg chg="mod">
          <ac:chgData name="Chester Swearingen" userId="977ae37b-6496-4371-994e-dc977374d4f1" providerId="ADAL" clId="{2CA8B5CC-8E77-44BA-B32C-EB400FB9B765}" dt="2023-08-02T12:22:54.464" v="22" actId="207"/>
          <ac:spMkLst>
            <pc:docMk/>
            <pc:sldMk cId="796670856" sldId="322"/>
            <ac:spMk id="24" creationId="{7F335EEF-C194-4BA2-9A8F-EEDA20EFBE43}"/>
          </ac:spMkLst>
        </pc:spChg>
        <pc:spChg chg="mod">
          <ac:chgData name="Chester Swearingen" userId="977ae37b-6496-4371-994e-dc977374d4f1" providerId="ADAL" clId="{2CA8B5CC-8E77-44BA-B32C-EB400FB9B765}" dt="2023-08-02T12:22:49.282" v="21" actId="207"/>
          <ac:spMkLst>
            <pc:docMk/>
            <pc:sldMk cId="796670856" sldId="322"/>
            <ac:spMk id="25" creationId="{B365C7C5-F57F-4304-B097-DF77DBE10AF9}"/>
          </ac:spMkLst>
        </pc:spChg>
        <pc:spChg chg="mod">
          <ac:chgData name="Chester Swearingen" userId="977ae37b-6496-4371-994e-dc977374d4f1" providerId="ADAL" clId="{2CA8B5CC-8E77-44BA-B32C-EB400FB9B765}" dt="2023-08-02T12:23:19.241" v="26" actId="207"/>
          <ac:spMkLst>
            <pc:docMk/>
            <pc:sldMk cId="796670856" sldId="322"/>
            <ac:spMk id="27" creationId="{00D920F1-EB85-4F42-B774-E5E644D56489}"/>
          </ac:spMkLst>
        </pc:spChg>
        <pc:spChg chg="mod">
          <ac:chgData name="Chester Swearingen" userId="977ae37b-6496-4371-994e-dc977374d4f1" providerId="ADAL" clId="{2CA8B5CC-8E77-44BA-B32C-EB400FB9B765}" dt="2023-08-02T12:23:32.752" v="30" actId="207"/>
          <ac:spMkLst>
            <pc:docMk/>
            <pc:sldMk cId="796670856" sldId="322"/>
            <ac:spMk id="29" creationId="{E0B6697F-5B0A-42EE-8C40-98D8CC398A19}"/>
          </ac:spMkLst>
        </pc:spChg>
        <pc:spChg chg="mod">
          <ac:chgData name="Chester Swearingen" userId="977ae37b-6496-4371-994e-dc977374d4f1" providerId="ADAL" clId="{2CA8B5CC-8E77-44BA-B32C-EB400FB9B765}" dt="2023-08-02T12:23:16.029" v="25" actId="207"/>
          <ac:spMkLst>
            <pc:docMk/>
            <pc:sldMk cId="796670856" sldId="322"/>
            <ac:spMk id="30" creationId="{1F0A4319-DF1E-4E66-B82E-D65E8EAB8CE8}"/>
          </ac:spMkLst>
        </pc:spChg>
        <pc:spChg chg="mod">
          <ac:chgData name="Chester Swearingen" userId="977ae37b-6496-4371-994e-dc977374d4f1" providerId="ADAL" clId="{2CA8B5CC-8E77-44BA-B32C-EB400FB9B765}" dt="2023-08-02T12:23:37.761" v="31" actId="207"/>
          <ac:spMkLst>
            <pc:docMk/>
            <pc:sldMk cId="796670856" sldId="322"/>
            <ac:spMk id="31" creationId="{5D313266-23EF-4180-9440-C3B362E2BDF2}"/>
          </ac:spMkLst>
        </pc:spChg>
        <pc:spChg chg="mod">
          <ac:chgData name="Chester Swearingen" userId="977ae37b-6496-4371-994e-dc977374d4f1" providerId="ADAL" clId="{2CA8B5CC-8E77-44BA-B32C-EB400FB9B765}" dt="2023-08-02T12:23:48.928" v="33" actId="207"/>
          <ac:spMkLst>
            <pc:docMk/>
            <pc:sldMk cId="796670856" sldId="322"/>
            <ac:spMk id="32" creationId="{C8770E29-37FC-4FB2-B0C9-884F95A553B4}"/>
          </ac:spMkLst>
        </pc:spChg>
        <pc:spChg chg="mod">
          <ac:chgData name="Chester Swearingen" userId="977ae37b-6496-4371-994e-dc977374d4f1" providerId="ADAL" clId="{2CA8B5CC-8E77-44BA-B32C-EB400FB9B765}" dt="2023-08-02T12:23:28.889" v="29" actId="207"/>
          <ac:spMkLst>
            <pc:docMk/>
            <pc:sldMk cId="796670856" sldId="322"/>
            <ac:spMk id="33" creationId="{3E4CF8C9-F963-4B20-9C49-CCD770A9C719}"/>
          </ac:spMkLst>
        </pc:spChg>
        <pc:spChg chg="mod">
          <ac:chgData name="Chester Swearingen" userId="977ae37b-6496-4371-994e-dc977374d4f1" providerId="ADAL" clId="{2CA8B5CC-8E77-44BA-B32C-EB400FB9B765}" dt="2023-08-02T12:22:57.058" v="23" actId="207"/>
          <ac:spMkLst>
            <pc:docMk/>
            <pc:sldMk cId="796670856" sldId="322"/>
            <ac:spMk id="34" creationId="{BC2C131B-F850-48E3-8AEA-2C8948353B5A}"/>
          </ac:spMkLst>
        </pc:spChg>
        <pc:spChg chg="mod">
          <ac:chgData name="Chester Swearingen" userId="977ae37b-6496-4371-994e-dc977374d4f1" providerId="ADAL" clId="{2CA8B5CC-8E77-44BA-B32C-EB400FB9B765}" dt="2023-08-02T12:23:06.368" v="24" actId="207"/>
          <ac:spMkLst>
            <pc:docMk/>
            <pc:sldMk cId="796670856" sldId="322"/>
            <ac:spMk id="35" creationId="{BEA5CA8A-5D71-4BD1-8384-B0F7D9FF5DA2}"/>
          </ac:spMkLst>
        </pc:spChg>
        <pc:spChg chg="mod">
          <ac:chgData name="Chester Swearingen" userId="977ae37b-6496-4371-994e-dc977374d4f1" providerId="ADAL" clId="{2CA8B5CC-8E77-44BA-B32C-EB400FB9B765}" dt="2023-08-02T12:23:42.098" v="32" actId="207"/>
          <ac:spMkLst>
            <pc:docMk/>
            <pc:sldMk cId="796670856" sldId="322"/>
            <ac:spMk id="36" creationId="{2F206EC7-19A8-4572-BD73-16F3729BA33D}"/>
          </ac:spMkLst>
        </pc:spChg>
        <pc:spChg chg="mod">
          <ac:chgData name="Chester Swearingen" userId="977ae37b-6496-4371-994e-dc977374d4f1" providerId="ADAL" clId="{2CA8B5CC-8E77-44BA-B32C-EB400FB9B765}" dt="2023-08-02T12:23:25.961" v="28" actId="207"/>
          <ac:spMkLst>
            <pc:docMk/>
            <pc:sldMk cId="796670856" sldId="322"/>
            <ac:spMk id="37" creationId="{D7210AC7-DA99-4537-B4AA-3C2E1EC0FBCE}"/>
          </ac:spMkLst>
        </pc:spChg>
        <pc:spChg chg="mod">
          <ac:chgData name="Chester Swearingen" userId="977ae37b-6496-4371-994e-dc977374d4f1" providerId="ADAL" clId="{2CA8B5CC-8E77-44BA-B32C-EB400FB9B765}" dt="2023-08-02T12:24:02.304" v="34" actId="115"/>
          <ac:spMkLst>
            <pc:docMk/>
            <pc:sldMk cId="796670856" sldId="322"/>
            <ac:spMk id="38" creationId="{EB3FB05C-E97D-4517-A98F-8146A6C028A7}"/>
          </ac:spMkLst>
        </pc:spChg>
        <pc:picChg chg="del">
          <ac:chgData name="Chester Swearingen" userId="977ae37b-6496-4371-994e-dc977374d4f1" providerId="ADAL" clId="{2CA8B5CC-8E77-44BA-B32C-EB400FB9B765}" dt="2023-08-02T12:22:14.148" v="15" actId="478"/>
          <ac:picMkLst>
            <pc:docMk/>
            <pc:sldMk cId="796670856" sldId="322"/>
            <ac:picMk id="9" creationId="{59E62E8E-A3B8-4521-9861-0B11F6D95900}"/>
          </ac:picMkLst>
        </pc:picChg>
      </pc:sldChg>
    </pc:docChg>
  </pc:docChgLst>
  <pc:docChgLst>
    <pc:chgData name="Chester Swearingen" userId="977ae37b-6496-4371-994e-dc977374d4f1" providerId="ADAL" clId="{F40E2E0D-C349-4680-A993-266D27E7E30F}"/>
    <pc:docChg chg="modSld">
      <pc:chgData name="Chester Swearingen" userId="977ae37b-6496-4371-994e-dc977374d4f1" providerId="ADAL" clId="{F40E2E0D-C349-4680-A993-266D27E7E30F}" dt="2024-04-23T13:32:03.640" v="1" actId="20577"/>
      <pc:docMkLst>
        <pc:docMk/>
      </pc:docMkLst>
      <pc:sldChg chg="modSp mod">
        <pc:chgData name="Chester Swearingen" userId="977ae37b-6496-4371-994e-dc977374d4f1" providerId="ADAL" clId="{F40E2E0D-C349-4680-A993-266D27E7E30F}" dt="2024-04-23T13:32:03.640" v="1" actId="20577"/>
        <pc:sldMkLst>
          <pc:docMk/>
          <pc:sldMk cId="1722516599" sldId="308"/>
        </pc:sldMkLst>
        <pc:spChg chg="mod">
          <ac:chgData name="Chester Swearingen" userId="977ae37b-6496-4371-994e-dc977374d4f1" providerId="ADAL" clId="{F40E2E0D-C349-4680-A993-266D27E7E30F}" dt="2024-04-23T13:32:03.640" v="1" actId="20577"/>
          <ac:spMkLst>
            <pc:docMk/>
            <pc:sldMk cId="1722516599" sldId="308"/>
            <ac:spMk id="13" creationId="{0552D415-C15C-4476-9F9B-32614245D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6BEEB2-C9CE-48D1-BF5B-82F40890A001}" type="datetimeFigureOut">
              <a:rPr lang="en-US" smtClean="0"/>
              <a:t>4/23/2024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B097FE-47BC-4632-9E0E-CCAF6689973F}" type="slidenum">
              <a:rPr lang="en-US" smtClean="0"/>
              <a:t>‹#›</a:t>
            </a:fld>
            <a:endParaRPr lang="en-US"/>
          </a:p>
        </p:txBody>
      </p:sp>
    </p:spTree>
    <p:extLst>
      <p:ext uri="{BB962C8B-B14F-4D97-AF65-F5344CB8AC3E}">
        <p14:creationId xmlns:p14="http://schemas.microsoft.com/office/powerpoint/2010/main" val="3370530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sng" dirty="0"/>
          </a:p>
        </p:txBody>
      </p:sp>
      <p:sp>
        <p:nvSpPr>
          <p:cNvPr id="4" name="Slide Number Placeholder 3"/>
          <p:cNvSpPr>
            <a:spLocks noGrp="1"/>
          </p:cNvSpPr>
          <p:nvPr>
            <p:ph type="sldNum" sz="quarter" idx="5"/>
          </p:nvPr>
        </p:nvSpPr>
        <p:spPr/>
        <p:txBody>
          <a:bodyPr/>
          <a:lstStyle/>
          <a:p>
            <a:fld id="{A4B097FE-47BC-4632-9E0E-CCAF6689973F}" type="slidenum">
              <a:rPr lang="en-US" smtClean="0"/>
              <a:t>12</a:t>
            </a:fld>
            <a:endParaRPr lang="en-US"/>
          </a:p>
        </p:txBody>
      </p:sp>
    </p:spTree>
    <p:extLst>
      <p:ext uri="{BB962C8B-B14F-4D97-AF65-F5344CB8AC3E}">
        <p14:creationId xmlns:p14="http://schemas.microsoft.com/office/powerpoint/2010/main" val="1024463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Denial</a:t>
            </a:r>
            <a:r>
              <a:rPr lang="en-US" u="none" dirty="0"/>
              <a:t>: refusing to face truth.</a:t>
            </a:r>
          </a:p>
          <a:p>
            <a:r>
              <a:rPr lang="en-US" u="sng" dirty="0"/>
              <a:t>Victimization</a:t>
            </a:r>
            <a:r>
              <a:rPr lang="en-US" u="none" dirty="0"/>
              <a:t>: blaming others/ “life isn’t fair”.</a:t>
            </a:r>
          </a:p>
          <a:p>
            <a:r>
              <a:rPr lang="en-US" u="sng" dirty="0"/>
              <a:t>Rationalizing</a:t>
            </a:r>
            <a:r>
              <a:rPr lang="en-US" u="none" dirty="0"/>
              <a:t>: making excuses</a:t>
            </a:r>
          </a:p>
          <a:p>
            <a:r>
              <a:rPr lang="en-US" u="sng" dirty="0"/>
              <a:t>Isolation</a:t>
            </a:r>
            <a:r>
              <a:rPr lang="en-US" u="none" dirty="0"/>
              <a:t>: withdraw to escape our reality</a:t>
            </a:r>
          </a:p>
          <a:p>
            <a:r>
              <a:rPr lang="en-US" u="sng" dirty="0"/>
              <a:t>Projection</a:t>
            </a:r>
            <a:r>
              <a:rPr lang="en-US" u="none" dirty="0"/>
              <a:t>: finger-pointing / condemning others</a:t>
            </a:r>
          </a:p>
          <a:p>
            <a:r>
              <a:rPr lang="en-US" u="sng" dirty="0"/>
              <a:t>Addictions</a:t>
            </a:r>
            <a:r>
              <a:rPr lang="en-US" u="none" dirty="0"/>
              <a:t>: searching for comfort in habits, and not from God</a:t>
            </a:r>
          </a:p>
          <a:p>
            <a:endParaRPr lang="en-US" dirty="0"/>
          </a:p>
        </p:txBody>
      </p:sp>
      <p:sp>
        <p:nvSpPr>
          <p:cNvPr id="4" name="Slide Number Placeholder 3"/>
          <p:cNvSpPr>
            <a:spLocks noGrp="1"/>
          </p:cNvSpPr>
          <p:nvPr>
            <p:ph type="sldNum" sz="quarter" idx="5"/>
          </p:nvPr>
        </p:nvSpPr>
        <p:spPr/>
        <p:txBody>
          <a:bodyPr/>
          <a:lstStyle/>
          <a:p>
            <a:fld id="{A4B097FE-47BC-4632-9E0E-CCAF6689973F}" type="slidenum">
              <a:rPr lang="en-US" smtClean="0"/>
              <a:t>13</a:t>
            </a:fld>
            <a:endParaRPr lang="en-US"/>
          </a:p>
        </p:txBody>
      </p:sp>
    </p:spTree>
    <p:extLst>
      <p:ext uri="{BB962C8B-B14F-4D97-AF65-F5344CB8AC3E}">
        <p14:creationId xmlns:p14="http://schemas.microsoft.com/office/powerpoint/2010/main" val="3089956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t>Denial</a:t>
            </a:r>
            <a:r>
              <a:rPr lang="en-US" u="none" dirty="0"/>
              <a:t>: refusing to face truth.</a:t>
            </a:r>
          </a:p>
          <a:p>
            <a:r>
              <a:rPr lang="en-US" u="sng" dirty="0"/>
              <a:t>Victimization</a:t>
            </a:r>
            <a:r>
              <a:rPr lang="en-US" u="none" dirty="0"/>
              <a:t>: blaming others/ “life isn’t fair”.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a:t>Projection</a:t>
            </a:r>
            <a:r>
              <a:rPr lang="en-US" u="none" dirty="0"/>
              <a:t>: finger-pointing / condemning others</a:t>
            </a:r>
          </a:p>
          <a:p>
            <a:r>
              <a:rPr lang="en-US" u="sng" dirty="0"/>
              <a:t>Rationalizing</a:t>
            </a:r>
            <a:r>
              <a:rPr lang="en-US" u="none" dirty="0"/>
              <a:t>: making excuses</a:t>
            </a:r>
          </a:p>
          <a:p>
            <a:r>
              <a:rPr lang="en-US" u="sng" dirty="0"/>
              <a:t>Isolation</a:t>
            </a:r>
            <a:r>
              <a:rPr lang="en-US" u="none" dirty="0"/>
              <a:t>: withdraw to escape our reality</a:t>
            </a:r>
          </a:p>
          <a:p>
            <a:r>
              <a:rPr lang="en-US" u="sng" dirty="0"/>
              <a:t>Addictions</a:t>
            </a:r>
            <a:r>
              <a:rPr lang="en-US" u="none" dirty="0"/>
              <a:t>: searching for comfort in habits, and not from God</a:t>
            </a:r>
          </a:p>
          <a:p>
            <a:endParaRPr lang="en-US" dirty="0"/>
          </a:p>
        </p:txBody>
      </p:sp>
      <p:sp>
        <p:nvSpPr>
          <p:cNvPr id="4" name="Slide Number Placeholder 3"/>
          <p:cNvSpPr>
            <a:spLocks noGrp="1"/>
          </p:cNvSpPr>
          <p:nvPr>
            <p:ph type="sldNum" sz="quarter" idx="5"/>
          </p:nvPr>
        </p:nvSpPr>
        <p:spPr/>
        <p:txBody>
          <a:bodyPr/>
          <a:lstStyle/>
          <a:p>
            <a:fld id="{A4B097FE-47BC-4632-9E0E-CCAF6689973F}" type="slidenum">
              <a:rPr lang="en-US" smtClean="0"/>
              <a:t>14</a:t>
            </a:fld>
            <a:endParaRPr lang="en-US"/>
          </a:p>
        </p:txBody>
      </p:sp>
    </p:spTree>
    <p:extLst>
      <p:ext uri="{BB962C8B-B14F-4D97-AF65-F5344CB8AC3E}">
        <p14:creationId xmlns:p14="http://schemas.microsoft.com/office/powerpoint/2010/main" val="52916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7FB27-BC66-4A80-B93C-314A4D0395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088BB4-8CC4-470C-BF61-625BC66C0F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9C5709-F7DA-420A-B786-5EF643E8E240}"/>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5" name="Footer Placeholder 4">
            <a:extLst>
              <a:ext uri="{FF2B5EF4-FFF2-40B4-BE49-F238E27FC236}">
                <a16:creationId xmlns:a16="http://schemas.microsoft.com/office/drawing/2014/main" id="{ED40AA4D-EBD1-4C30-81CE-64EF7E4059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2D59BB-3EB8-4844-A6EF-4ACC27CD8FEA}"/>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3591143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77C86-707E-4D95-BC15-3C704F2882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5BF459-227E-4DCA-BD38-B2DD46DB90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36A08D-4E10-49F0-8EDC-10F53C060381}"/>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5" name="Footer Placeholder 4">
            <a:extLst>
              <a:ext uri="{FF2B5EF4-FFF2-40B4-BE49-F238E27FC236}">
                <a16:creationId xmlns:a16="http://schemas.microsoft.com/office/drawing/2014/main" id="{C5E9D0D0-CE3E-4931-BA94-9ABB9F9EAF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F3511B-C4B8-42EB-8765-1A053C70CD90}"/>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295156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237868-E6F7-4BB1-8402-8EDECF49F1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A846F5-E476-4F8E-8021-C08FAD2294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D9C42-9309-4937-A7CF-612D4173FE17}"/>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5" name="Footer Placeholder 4">
            <a:extLst>
              <a:ext uri="{FF2B5EF4-FFF2-40B4-BE49-F238E27FC236}">
                <a16:creationId xmlns:a16="http://schemas.microsoft.com/office/drawing/2014/main" id="{20615129-FB1F-4146-8E07-91CEB1D807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E31496-41BD-4268-BDBA-F94F07030965}"/>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2237370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D91F7-53B0-4317-9A6B-33E28CC4CB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673BA6-5287-4AFA-9423-1CF0271E00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466545-06D5-4B3D-9DF5-6277F38762DC}"/>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5" name="Footer Placeholder 4">
            <a:extLst>
              <a:ext uri="{FF2B5EF4-FFF2-40B4-BE49-F238E27FC236}">
                <a16:creationId xmlns:a16="http://schemas.microsoft.com/office/drawing/2014/main" id="{30E4244E-5495-4775-AC13-B82E0A9D0F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C46FEA-F7D7-46E3-B343-546F077C5C32}"/>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3225680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CB3B9-B7BF-4D0C-8041-9547A56C80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7FF6A0-4E51-4F26-9F9A-9C66704024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965CDC-3D25-4F96-BE38-EF455A9C889D}"/>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5" name="Footer Placeholder 4">
            <a:extLst>
              <a:ext uri="{FF2B5EF4-FFF2-40B4-BE49-F238E27FC236}">
                <a16:creationId xmlns:a16="http://schemas.microsoft.com/office/drawing/2014/main" id="{FCB5A7F6-F4C0-4F94-8997-38C4DCB84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3BEAA5-5807-4EE8-8813-B523A38B70D2}"/>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2193659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EB030-1963-434D-8F92-96FE498094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AC0C83-D825-4665-A23A-8E89448966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5814A2-5326-4E34-B7C9-C773D0A3D1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98FD8C-1B53-4AAA-A625-B40F1485E2E9}"/>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6" name="Footer Placeholder 5">
            <a:extLst>
              <a:ext uri="{FF2B5EF4-FFF2-40B4-BE49-F238E27FC236}">
                <a16:creationId xmlns:a16="http://schemas.microsoft.com/office/drawing/2014/main" id="{1497CD25-0F5B-46EB-B880-39ACBC5790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2ED28F-FA1E-4E1E-91F2-069F55BCB915}"/>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3788242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C6162-F9B7-432F-B007-A0532546B0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6CB914-5E5C-445C-86F1-1A738E4338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A211E6-7B2C-46CF-B2FD-0E1F9D7C74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0EF4C3-7687-4C52-A9FE-44EA1EEC28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C73A5D-C30E-4BDA-A320-0DBA81C189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1582EF-9524-45CD-A7AB-57D1AF52BBDC}"/>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8" name="Footer Placeholder 7">
            <a:extLst>
              <a:ext uri="{FF2B5EF4-FFF2-40B4-BE49-F238E27FC236}">
                <a16:creationId xmlns:a16="http://schemas.microsoft.com/office/drawing/2014/main" id="{5BEFB719-CD4A-4126-9C78-CC0AE9DAB6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DD932E3-0D98-4E5D-BEB9-A65403ED00C9}"/>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351092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8F92C-7613-4247-96E6-47B79B0EAD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11893D5-84D8-4A59-914C-A5B90837079D}"/>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4" name="Footer Placeholder 3">
            <a:extLst>
              <a:ext uri="{FF2B5EF4-FFF2-40B4-BE49-F238E27FC236}">
                <a16:creationId xmlns:a16="http://schemas.microsoft.com/office/drawing/2014/main" id="{E1CC3C4D-FF25-44F7-9E33-2704125C9E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9441D8-53C3-4710-B829-229B30B09901}"/>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3242540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46F3EB-6192-480D-A74F-DCE8F514A9C1}"/>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3" name="Footer Placeholder 2">
            <a:extLst>
              <a:ext uri="{FF2B5EF4-FFF2-40B4-BE49-F238E27FC236}">
                <a16:creationId xmlns:a16="http://schemas.microsoft.com/office/drawing/2014/main" id="{20BE079E-BECC-4592-923C-6457E9046F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ECBC7D-B418-4815-B831-7E5C0FEC2116}"/>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1773517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1FFD8-281B-4C78-A4FF-C9A950D1F0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AE8CA4-B138-415C-94F8-275F0ECC45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62D6CF3-18BC-4DF9-A72C-6872C56257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1C62F-0176-4DE6-98FA-E9B79919B378}"/>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6" name="Footer Placeholder 5">
            <a:extLst>
              <a:ext uri="{FF2B5EF4-FFF2-40B4-BE49-F238E27FC236}">
                <a16:creationId xmlns:a16="http://schemas.microsoft.com/office/drawing/2014/main" id="{021392DC-33AD-47BD-9345-F874FD0642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CBB7C7-3482-4453-ADF6-9AA23CC816F9}"/>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123559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9FEE3-9C49-437D-8A10-060000E761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6932AF-CD8E-4545-8861-E7D9BED654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CE40FD-D165-4C20-A68F-6805A984F6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043BAD-A794-4D61-BC4F-52AB2D74BB5C}"/>
              </a:ext>
            </a:extLst>
          </p:cNvPr>
          <p:cNvSpPr>
            <a:spLocks noGrp="1"/>
          </p:cNvSpPr>
          <p:nvPr>
            <p:ph type="dt" sz="half" idx="10"/>
          </p:nvPr>
        </p:nvSpPr>
        <p:spPr/>
        <p:txBody>
          <a:bodyPr/>
          <a:lstStyle/>
          <a:p>
            <a:fld id="{86D496C4-DFF1-49CF-A5CD-F14004EB27D3}" type="datetimeFigureOut">
              <a:rPr lang="en-US" smtClean="0"/>
              <a:t>4/23/2024</a:t>
            </a:fld>
            <a:endParaRPr lang="en-US"/>
          </a:p>
        </p:txBody>
      </p:sp>
      <p:sp>
        <p:nvSpPr>
          <p:cNvPr id="6" name="Footer Placeholder 5">
            <a:extLst>
              <a:ext uri="{FF2B5EF4-FFF2-40B4-BE49-F238E27FC236}">
                <a16:creationId xmlns:a16="http://schemas.microsoft.com/office/drawing/2014/main" id="{20CB605E-8F51-4E20-B08B-8466F8F78A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26CE11-475B-4A0D-BC81-6A2F7CFB89D2}"/>
              </a:ext>
            </a:extLst>
          </p:cNvPr>
          <p:cNvSpPr>
            <a:spLocks noGrp="1"/>
          </p:cNvSpPr>
          <p:nvPr>
            <p:ph type="sldNum" sz="quarter" idx="12"/>
          </p:nvPr>
        </p:nvSpPr>
        <p:spPr/>
        <p:txBody>
          <a:bodyPr/>
          <a:lstStyle/>
          <a:p>
            <a:fld id="{7BF9921D-0C6E-44A0-BD76-7E006680F667}" type="slidenum">
              <a:rPr lang="en-US" smtClean="0"/>
              <a:t>‹#›</a:t>
            </a:fld>
            <a:endParaRPr lang="en-US"/>
          </a:p>
        </p:txBody>
      </p:sp>
    </p:spTree>
    <p:extLst>
      <p:ext uri="{BB962C8B-B14F-4D97-AF65-F5344CB8AC3E}">
        <p14:creationId xmlns:p14="http://schemas.microsoft.com/office/powerpoint/2010/main" val="155743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9E9665-B3A8-4AFE-9C0A-8AC1574513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9E0BCC-8B34-48B8-B752-0C3D90B7E0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A3B9E1-E97F-4D95-8B07-1BE8AC4A38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496C4-DFF1-49CF-A5CD-F14004EB27D3}" type="datetimeFigureOut">
              <a:rPr lang="en-US" smtClean="0"/>
              <a:t>4/23/2024</a:t>
            </a:fld>
            <a:endParaRPr lang="en-US"/>
          </a:p>
        </p:txBody>
      </p:sp>
      <p:sp>
        <p:nvSpPr>
          <p:cNvPr id="5" name="Footer Placeholder 4">
            <a:extLst>
              <a:ext uri="{FF2B5EF4-FFF2-40B4-BE49-F238E27FC236}">
                <a16:creationId xmlns:a16="http://schemas.microsoft.com/office/drawing/2014/main" id="{540DF18B-1860-47E1-B548-E1A35345F2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12E3FF-06F6-481D-AEC9-1EF6484F2E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F9921D-0C6E-44A0-BD76-7E006680F667}" type="slidenum">
              <a:rPr lang="en-US" smtClean="0"/>
              <a:t>‹#›</a:t>
            </a:fld>
            <a:endParaRPr lang="en-US"/>
          </a:p>
        </p:txBody>
      </p:sp>
    </p:spTree>
    <p:extLst>
      <p:ext uri="{BB962C8B-B14F-4D97-AF65-F5344CB8AC3E}">
        <p14:creationId xmlns:p14="http://schemas.microsoft.com/office/powerpoint/2010/main" val="2867068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pixabay.com/en/policeman-police-officer-uniform-151675/"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pixabay.com/en/policeman-police-officer-uniform-151675/"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pixabay.com/en/policeman-police-officer-uniform-151675/"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s://pixabay.com/en/policeman-police-officer-uniform-151675/"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4628644" y="54517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pic>
        <p:nvPicPr>
          <p:cNvPr id="3" name="Picture 2">
            <a:extLst>
              <a:ext uri="{FF2B5EF4-FFF2-40B4-BE49-F238E27FC236}">
                <a16:creationId xmlns:a16="http://schemas.microsoft.com/office/drawing/2014/main" id="{5B0DBDFE-794B-47BA-9C91-450A596E291D}"/>
              </a:ext>
            </a:extLst>
          </p:cNvPr>
          <p:cNvPicPr>
            <a:picLocks noChangeAspect="1"/>
          </p:cNvPicPr>
          <p:nvPr/>
        </p:nvPicPr>
        <p:blipFill>
          <a:blip r:embed="rId4"/>
          <a:stretch>
            <a:fillRect/>
          </a:stretch>
        </p:blipFill>
        <p:spPr>
          <a:xfrm>
            <a:off x="7409530" y="4182506"/>
            <a:ext cx="749873" cy="969348"/>
          </a:xfrm>
          <a:prstGeom prst="rect">
            <a:avLst/>
          </a:prstGeom>
        </p:spPr>
      </p:pic>
      <p:pic>
        <p:nvPicPr>
          <p:cNvPr id="13" name="Picture 12" descr="A picture containing shape&#10;&#10;Description automatically generated">
            <a:extLst>
              <a:ext uri="{FF2B5EF4-FFF2-40B4-BE49-F238E27FC236}">
                <a16:creationId xmlns:a16="http://schemas.microsoft.com/office/drawing/2014/main" id="{FAEB916A-68A8-4A30-A2B8-CEC392013B0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455079" y="4265261"/>
            <a:ext cx="517748" cy="856961"/>
          </a:xfrm>
          <a:prstGeom prst="rect">
            <a:avLst/>
          </a:prstGeom>
        </p:spPr>
      </p:pic>
    </p:spTree>
    <p:extLst>
      <p:ext uri="{BB962C8B-B14F-4D97-AF65-F5344CB8AC3E}">
        <p14:creationId xmlns:p14="http://schemas.microsoft.com/office/powerpoint/2010/main" val="2617284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cxnSp>
        <p:nvCxnSpPr>
          <p:cNvPr id="10" name="Straight Arrow Connector 9">
            <a:extLst>
              <a:ext uri="{FF2B5EF4-FFF2-40B4-BE49-F238E27FC236}">
                <a16:creationId xmlns:a16="http://schemas.microsoft.com/office/drawing/2014/main" id="{A7A0FF88-DF89-4416-84A7-32BA7444024F}"/>
              </a:ext>
            </a:extLst>
          </p:cNvPr>
          <p:cNvCxnSpPr/>
          <p:nvPr/>
        </p:nvCxnSpPr>
        <p:spPr>
          <a:xfrm flipH="1" flipV="1">
            <a:off x="5110364" y="4950473"/>
            <a:ext cx="1251285" cy="919453"/>
          </a:xfrm>
          <a:prstGeom prst="straightConnector1">
            <a:avLst/>
          </a:prstGeom>
          <a:ln w="793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F5D6D5C-6B42-4818-B46D-FE092FEE17B3}"/>
              </a:ext>
            </a:extLst>
          </p:cNvPr>
          <p:cNvPicPr>
            <a:picLocks noChangeAspect="1"/>
          </p:cNvPicPr>
          <p:nvPr/>
        </p:nvPicPr>
        <p:blipFill>
          <a:blip r:embed="rId4"/>
          <a:stretch>
            <a:fillRect/>
          </a:stretch>
        </p:blipFill>
        <p:spPr>
          <a:xfrm rot="1835404">
            <a:off x="5496120" y="4371896"/>
            <a:ext cx="1518036" cy="1194920"/>
          </a:xfrm>
          <a:prstGeom prst="rect">
            <a:avLst/>
          </a:prstGeom>
        </p:spPr>
      </p:pic>
      <p:pic>
        <p:nvPicPr>
          <p:cNvPr id="12" name="Picture 11">
            <a:extLst>
              <a:ext uri="{FF2B5EF4-FFF2-40B4-BE49-F238E27FC236}">
                <a16:creationId xmlns:a16="http://schemas.microsoft.com/office/drawing/2014/main" id="{A1FD9565-C84B-4801-93AD-EBC96B68E873}"/>
              </a:ext>
            </a:extLst>
          </p:cNvPr>
          <p:cNvPicPr>
            <a:picLocks noChangeAspect="1"/>
          </p:cNvPicPr>
          <p:nvPr/>
        </p:nvPicPr>
        <p:blipFill>
          <a:blip r:embed="rId4"/>
          <a:stretch>
            <a:fillRect/>
          </a:stretch>
        </p:blipFill>
        <p:spPr>
          <a:xfrm rot="3536393">
            <a:off x="6219210" y="4314019"/>
            <a:ext cx="1518036" cy="1194920"/>
          </a:xfrm>
          <a:prstGeom prst="rect">
            <a:avLst/>
          </a:prstGeom>
        </p:spPr>
      </p:pic>
      <p:sp>
        <p:nvSpPr>
          <p:cNvPr id="13" name="TextBox 12">
            <a:extLst>
              <a:ext uri="{FF2B5EF4-FFF2-40B4-BE49-F238E27FC236}">
                <a16:creationId xmlns:a16="http://schemas.microsoft.com/office/drawing/2014/main" id="{0552D415-C15C-4476-9F9B-32614245DD56}"/>
              </a:ext>
            </a:extLst>
          </p:cNvPr>
          <p:cNvSpPr txBox="1"/>
          <p:nvPr/>
        </p:nvSpPr>
        <p:spPr>
          <a:xfrm>
            <a:off x="2382043" y="2494444"/>
            <a:ext cx="7369020" cy="1200329"/>
          </a:xfrm>
          <a:prstGeom prst="rect">
            <a:avLst/>
          </a:prstGeom>
          <a:noFill/>
        </p:spPr>
        <p:txBody>
          <a:bodyPr wrap="square" rtlCol="0">
            <a:spAutoFit/>
          </a:bodyPr>
          <a:lstStyle/>
          <a:p>
            <a:r>
              <a:rPr lang="en-US" sz="3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“And do not give the devil a foothold.”  —</a:t>
            </a:r>
            <a:r>
              <a:rPr lang="en-US" sz="360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Ephesians 4:27</a:t>
            </a:r>
            <a:endParaRPr lang="en-US" sz="3600" dirty="0">
              <a:solidFill>
                <a:schemeClr val="bg1"/>
              </a:solidFill>
            </a:endParaRPr>
          </a:p>
        </p:txBody>
      </p:sp>
    </p:spTree>
    <p:extLst>
      <p:ext uri="{BB962C8B-B14F-4D97-AF65-F5344CB8AC3E}">
        <p14:creationId xmlns:p14="http://schemas.microsoft.com/office/powerpoint/2010/main" val="1722516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cxnSp>
        <p:nvCxnSpPr>
          <p:cNvPr id="10" name="Straight Arrow Connector 9">
            <a:extLst>
              <a:ext uri="{FF2B5EF4-FFF2-40B4-BE49-F238E27FC236}">
                <a16:creationId xmlns:a16="http://schemas.microsoft.com/office/drawing/2014/main" id="{A7A0FF88-DF89-4416-84A7-32BA7444024F}"/>
              </a:ext>
            </a:extLst>
          </p:cNvPr>
          <p:cNvCxnSpPr/>
          <p:nvPr/>
        </p:nvCxnSpPr>
        <p:spPr>
          <a:xfrm flipH="1" flipV="1">
            <a:off x="5110364" y="4950473"/>
            <a:ext cx="1251285" cy="919453"/>
          </a:xfrm>
          <a:prstGeom prst="straightConnector1">
            <a:avLst/>
          </a:prstGeom>
          <a:ln w="793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F5D6D5C-6B42-4818-B46D-FE092FEE17B3}"/>
              </a:ext>
            </a:extLst>
          </p:cNvPr>
          <p:cNvPicPr>
            <a:picLocks noChangeAspect="1"/>
          </p:cNvPicPr>
          <p:nvPr/>
        </p:nvPicPr>
        <p:blipFill>
          <a:blip r:embed="rId4"/>
          <a:stretch>
            <a:fillRect/>
          </a:stretch>
        </p:blipFill>
        <p:spPr>
          <a:xfrm rot="1835404">
            <a:off x="5496120" y="4371896"/>
            <a:ext cx="1518036" cy="1194920"/>
          </a:xfrm>
          <a:prstGeom prst="rect">
            <a:avLst/>
          </a:prstGeom>
        </p:spPr>
      </p:pic>
      <p:pic>
        <p:nvPicPr>
          <p:cNvPr id="12" name="Picture 11">
            <a:extLst>
              <a:ext uri="{FF2B5EF4-FFF2-40B4-BE49-F238E27FC236}">
                <a16:creationId xmlns:a16="http://schemas.microsoft.com/office/drawing/2014/main" id="{A1FD9565-C84B-4801-93AD-EBC96B68E873}"/>
              </a:ext>
            </a:extLst>
          </p:cNvPr>
          <p:cNvPicPr>
            <a:picLocks noChangeAspect="1"/>
          </p:cNvPicPr>
          <p:nvPr/>
        </p:nvPicPr>
        <p:blipFill>
          <a:blip r:embed="rId4"/>
          <a:stretch>
            <a:fillRect/>
          </a:stretch>
        </p:blipFill>
        <p:spPr>
          <a:xfrm rot="3536393">
            <a:off x="6219210" y="4314019"/>
            <a:ext cx="1518036" cy="1194920"/>
          </a:xfrm>
          <a:prstGeom prst="rect">
            <a:avLst/>
          </a:prstGeom>
        </p:spPr>
      </p:pic>
      <p:sp>
        <p:nvSpPr>
          <p:cNvPr id="15" name="TextBox 14">
            <a:extLst>
              <a:ext uri="{FF2B5EF4-FFF2-40B4-BE49-F238E27FC236}">
                <a16:creationId xmlns:a16="http://schemas.microsoft.com/office/drawing/2014/main" id="{2E8A24C7-A90E-4703-BC11-6B2B218FEBEE}"/>
              </a:ext>
            </a:extLst>
          </p:cNvPr>
          <p:cNvSpPr txBox="1"/>
          <p:nvPr/>
        </p:nvSpPr>
        <p:spPr>
          <a:xfrm>
            <a:off x="2386052" y="2460824"/>
            <a:ext cx="7369020" cy="1754326"/>
          </a:xfrm>
          <a:prstGeom prst="rect">
            <a:avLst/>
          </a:prstGeom>
          <a:noFill/>
        </p:spPr>
        <p:txBody>
          <a:bodyPr wrap="square" rtlCol="0">
            <a:spAutoFit/>
          </a:bodyPr>
          <a:lstStyle/>
          <a:p>
            <a:r>
              <a:rPr lang="en-US" sz="3600" dirty="0">
                <a:solidFill>
                  <a:schemeClr val="bg1"/>
                </a:solidFill>
                <a:effectLst/>
                <a:ea typeface="Calibri" panose="020F0502020204030204" pitchFamily="34" charset="0"/>
                <a:cs typeface="Times New Roman" panose="02020603050405020304" pitchFamily="18" charset="0"/>
              </a:rPr>
              <a:t>“A person without self-control is like a city with broken-down walls.”</a:t>
            </a:r>
          </a:p>
          <a:p>
            <a:r>
              <a:rPr lang="en-US" sz="3600" dirty="0">
                <a:solidFill>
                  <a:schemeClr val="bg1"/>
                </a:solidFill>
                <a:ea typeface="Calibri" panose="020F0502020204030204" pitchFamily="34" charset="0"/>
                <a:cs typeface="Times New Roman" panose="02020603050405020304" pitchFamily="18" charset="0"/>
              </a:rPr>
              <a:t>   </a:t>
            </a:r>
            <a:r>
              <a:rPr lang="en-US" sz="3600" dirty="0">
                <a:solidFill>
                  <a:schemeClr val="bg1"/>
                </a:solidFill>
                <a:effectLst/>
                <a:ea typeface="Calibri" panose="020F0502020204030204" pitchFamily="34" charset="0"/>
                <a:cs typeface="Times New Roman" panose="02020603050405020304" pitchFamily="18" charset="0"/>
              </a:rPr>
              <a:t>  —Proverbs 25:28</a:t>
            </a:r>
            <a:endParaRPr lang="en-US" sz="3600" dirty="0">
              <a:solidFill>
                <a:schemeClr val="bg1"/>
              </a:solidFill>
            </a:endParaRPr>
          </a:p>
        </p:txBody>
      </p:sp>
    </p:spTree>
    <p:extLst>
      <p:ext uri="{BB962C8B-B14F-4D97-AF65-F5344CB8AC3E}">
        <p14:creationId xmlns:p14="http://schemas.microsoft.com/office/powerpoint/2010/main" val="1327854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784467" y="3965384"/>
            <a:ext cx="517748" cy="856961"/>
          </a:xfrm>
          <a:prstGeom prst="rect">
            <a:avLst/>
          </a:prstGeom>
        </p:spPr>
      </p:pic>
      <p:cxnSp>
        <p:nvCxnSpPr>
          <p:cNvPr id="10" name="Straight Arrow Connector 9">
            <a:extLst>
              <a:ext uri="{FF2B5EF4-FFF2-40B4-BE49-F238E27FC236}">
                <a16:creationId xmlns:a16="http://schemas.microsoft.com/office/drawing/2014/main" id="{A7A0FF88-DF89-4416-84A7-32BA7444024F}"/>
              </a:ext>
            </a:extLst>
          </p:cNvPr>
          <p:cNvCxnSpPr/>
          <p:nvPr/>
        </p:nvCxnSpPr>
        <p:spPr>
          <a:xfrm flipH="1" flipV="1">
            <a:off x="5110364" y="4950473"/>
            <a:ext cx="1251285" cy="919453"/>
          </a:xfrm>
          <a:prstGeom prst="straightConnector1">
            <a:avLst/>
          </a:prstGeom>
          <a:ln w="793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F5D6D5C-6B42-4818-B46D-FE092FEE17B3}"/>
              </a:ext>
            </a:extLst>
          </p:cNvPr>
          <p:cNvPicPr>
            <a:picLocks noChangeAspect="1"/>
          </p:cNvPicPr>
          <p:nvPr/>
        </p:nvPicPr>
        <p:blipFill>
          <a:blip r:embed="rId5"/>
          <a:stretch>
            <a:fillRect/>
          </a:stretch>
        </p:blipFill>
        <p:spPr>
          <a:xfrm rot="1835404">
            <a:off x="5496120" y="4371896"/>
            <a:ext cx="1518036" cy="1194920"/>
          </a:xfrm>
          <a:prstGeom prst="rect">
            <a:avLst/>
          </a:prstGeom>
        </p:spPr>
      </p:pic>
      <p:pic>
        <p:nvPicPr>
          <p:cNvPr id="12" name="Picture 11">
            <a:extLst>
              <a:ext uri="{FF2B5EF4-FFF2-40B4-BE49-F238E27FC236}">
                <a16:creationId xmlns:a16="http://schemas.microsoft.com/office/drawing/2014/main" id="{A1FD9565-C84B-4801-93AD-EBC96B68E873}"/>
              </a:ext>
            </a:extLst>
          </p:cNvPr>
          <p:cNvPicPr>
            <a:picLocks noChangeAspect="1"/>
          </p:cNvPicPr>
          <p:nvPr/>
        </p:nvPicPr>
        <p:blipFill>
          <a:blip r:embed="rId5"/>
          <a:stretch>
            <a:fillRect/>
          </a:stretch>
        </p:blipFill>
        <p:spPr>
          <a:xfrm rot="3536393">
            <a:off x="6219210" y="4314019"/>
            <a:ext cx="1518036" cy="1194920"/>
          </a:xfrm>
          <a:prstGeom prst="rect">
            <a:avLst/>
          </a:prstGeom>
        </p:spPr>
      </p:pic>
      <p:sp>
        <p:nvSpPr>
          <p:cNvPr id="16" name="TextBox 15">
            <a:extLst>
              <a:ext uri="{FF2B5EF4-FFF2-40B4-BE49-F238E27FC236}">
                <a16:creationId xmlns:a16="http://schemas.microsoft.com/office/drawing/2014/main" id="{2CE9B221-616F-42C5-9C7C-173D7E1CF6CD}"/>
              </a:ext>
            </a:extLst>
          </p:cNvPr>
          <p:cNvSpPr txBox="1"/>
          <p:nvPr/>
        </p:nvSpPr>
        <p:spPr>
          <a:xfrm rot="1083433">
            <a:off x="2055032" y="1765460"/>
            <a:ext cx="1743969"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Bad Habits</a:t>
            </a:r>
            <a:endParaRPr lang="en-US" sz="2800" dirty="0"/>
          </a:p>
        </p:txBody>
      </p:sp>
      <p:sp>
        <p:nvSpPr>
          <p:cNvPr id="17" name="TextBox 16">
            <a:extLst>
              <a:ext uri="{FF2B5EF4-FFF2-40B4-BE49-F238E27FC236}">
                <a16:creationId xmlns:a16="http://schemas.microsoft.com/office/drawing/2014/main" id="{07C98964-25BE-4CEB-A83E-E3A41E1DF124}"/>
              </a:ext>
            </a:extLst>
          </p:cNvPr>
          <p:cNvSpPr txBox="1"/>
          <p:nvPr/>
        </p:nvSpPr>
        <p:spPr>
          <a:xfrm rot="348319">
            <a:off x="1891930" y="4037339"/>
            <a:ext cx="2019927"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Anger, Rage</a:t>
            </a:r>
            <a:endParaRPr lang="en-US" sz="1400" dirty="0"/>
          </a:p>
        </p:txBody>
      </p:sp>
      <p:sp>
        <p:nvSpPr>
          <p:cNvPr id="18" name="TextBox 17">
            <a:extLst>
              <a:ext uri="{FF2B5EF4-FFF2-40B4-BE49-F238E27FC236}">
                <a16:creationId xmlns:a16="http://schemas.microsoft.com/office/drawing/2014/main" id="{73A7F2D3-7C42-4080-A0E1-C3E41F271546}"/>
              </a:ext>
            </a:extLst>
          </p:cNvPr>
          <p:cNvSpPr txBox="1"/>
          <p:nvPr/>
        </p:nvSpPr>
        <p:spPr>
          <a:xfrm rot="20403896">
            <a:off x="1721202" y="2444800"/>
            <a:ext cx="4507745" cy="772071"/>
          </a:xfrm>
          <a:prstGeom prst="rect">
            <a:avLst/>
          </a:prstGeom>
          <a:noFill/>
        </p:spPr>
        <p:txBody>
          <a:bodyPr wrap="square" rtlCol="0">
            <a:spAutoFit/>
          </a:bodyPr>
          <a:lstStyle/>
          <a:p>
            <a:pPr>
              <a:lnSpc>
                <a:spcPts val="5800"/>
              </a:lnSpc>
            </a:pPr>
            <a:r>
              <a:rPr lang="en-US" sz="2800" dirty="0">
                <a:solidFill>
                  <a:schemeClr val="bg1"/>
                </a:solidFill>
              </a:rPr>
              <a:t>Opposition to Church Leaders</a:t>
            </a:r>
            <a:endParaRPr lang="en-US" sz="1000" dirty="0"/>
          </a:p>
        </p:txBody>
      </p:sp>
      <p:sp>
        <p:nvSpPr>
          <p:cNvPr id="19" name="TextBox 18">
            <a:extLst>
              <a:ext uri="{FF2B5EF4-FFF2-40B4-BE49-F238E27FC236}">
                <a16:creationId xmlns:a16="http://schemas.microsoft.com/office/drawing/2014/main" id="{012A4BAE-8479-4CEB-8D95-EA366B3D6832}"/>
              </a:ext>
            </a:extLst>
          </p:cNvPr>
          <p:cNvSpPr txBox="1"/>
          <p:nvPr/>
        </p:nvSpPr>
        <p:spPr>
          <a:xfrm rot="20600463">
            <a:off x="1870048" y="2559838"/>
            <a:ext cx="1416824"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Jealousy</a:t>
            </a:r>
            <a:endParaRPr lang="en-US" dirty="0"/>
          </a:p>
        </p:txBody>
      </p:sp>
      <p:sp>
        <p:nvSpPr>
          <p:cNvPr id="23" name="TextBox 22">
            <a:extLst>
              <a:ext uri="{FF2B5EF4-FFF2-40B4-BE49-F238E27FC236}">
                <a16:creationId xmlns:a16="http://schemas.microsoft.com/office/drawing/2014/main" id="{CC3551F4-A9A3-4B9B-AC50-D5F041EFCB2D}"/>
              </a:ext>
            </a:extLst>
          </p:cNvPr>
          <p:cNvSpPr txBox="1"/>
          <p:nvPr/>
        </p:nvSpPr>
        <p:spPr>
          <a:xfrm rot="414183">
            <a:off x="3009407" y="3675007"/>
            <a:ext cx="2532865"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Occult Practices</a:t>
            </a:r>
            <a:endParaRPr lang="en-US" sz="1400" dirty="0"/>
          </a:p>
        </p:txBody>
      </p:sp>
      <p:sp>
        <p:nvSpPr>
          <p:cNvPr id="24" name="TextBox 23">
            <a:extLst>
              <a:ext uri="{FF2B5EF4-FFF2-40B4-BE49-F238E27FC236}">
                <a16:creationId xmlns:a16="http://schemas.microsoft.com/office/drawing/2014/main" id="{7F335EEF-C194-4BA2-9A8F-EEDA20EFBE43}"/>
              </a:ext>
            </a:extLst>
          </p:cNvPr>
          <p:cNvSpPr txBox="1"/>
          <p:nvPr/>
        </p:nvSpPr>
        <p:spPr>
          <a:xfrm rot="19718880">
            <a:off x="5360899" y="2330187"/>
            <a:ext cx="2249348" cy="772071"/>
          </a:xfrm>
          <a:prstGeom prst="rect">
            <a:avLst/>
          </a:prstGeom>
          <a:noFill/>
        </p:spPr>
        <p:txBody>
          <a:bodyPr wrap="square" rtlCol="0">
            <a:spAutoFit/>
          </a:bodyPr>
          <a:lstStyle/>
          <a:p>
            <a:pPr>
              <a:lnSpc>
                <a:spcPts val="5800"/>
              </a:lnSpc>
            </a:pPr>
            <a:r>
              <a:rPr lang="en-US" sz="2800" dirty="0">
                <a:solidFill>
                  <a:schemeClr val="bg1"/>
                </a:solidFill>
              </a:rPr>
              <a:t>Unforgiveness</a:t>
            </a:r>
            <a:endParaRPr lang="en-US" sz="1000" dirty="0"/>
          </a:p>
        </p:txBody>
      </p:sp>
      <p:sp>
        <p:nvSpPr>
          <p:cNvPr id="25" name="TextBox 24">
            <a:extLst>
              <a:ext uri="{FF2B5EF4-FFF2-40B4-BE49-F238E27FC236}">
                <a16:creationId xmlns:a16="http://schemas.microsoft.com/office/drawing/2014/main" id="{B365C7C5-F57F-4304-B097-DF77DBE10AF9}"/>
              </a:ext>
            </a:extLst>
          </p:cNvPr>
          <p:cNvSpPr txBox="1"/>
          <p:nvPr/>
        </p:nvSpPr>
        <p:spPr>
          <a:xfrm rot="21029158">
            <a:off x="1853280" y="4471584"/>
            <a:ext cx="2869858" cy="668003"/>
          </a:xfrm>
          <a:prstGeom prst="rect">
            <a:avLst/>
          </a:prstGeom>
          <a:noFill/>
        </p:spPr>
        <p:txBody>
          <a:bodyPr wrap="square" rtlCol="0">
            <a:spAutoFit/>
          </a:bodyPr>
          <a:lstStyle/>
          <a:p>
            <a:pPr>
              <a:lnSpc>
                <a:spcPts val="5000"/>
              </a:lnSpc>
            </a:pPr>
            <a:r>
              <a:rPr lang="en-US" sz="2800" dirty="0">
                <a:solidFill>
                  <a:schemeClr val="bg1"/>
                </a:solidFill>
              </a:rPr>
              <a:t>Negative Attitudes</a:t>
            </a:r>
            <a:endParaRPr lang="en-US" sz="1000" dirty="0"/>
          </a:p>
        </p:txBody>
      </p:sp>
      <p:sp>
        <p:nvSpPr>
          <p:cNvPr id="27" name="TextBox 26">
            <a:extLst>
              <a:ext uri="{FF2B5EF4-FFF2-40B4-BE49-F238E27FC236}">
                <a16:creationId xmlns:a16="http://schemas.microsoft.com/office/drawing/2014/main" id="{00D920F1-EB85-4F42-B774-E5E644D56489}"/>
              </a:ext>
            </a:extLst>
          </p:cNvPr>
          <p:cNvSpPr txBox="1"/>
          <p:nvPr/>
        </p:nvSpPr>
        <p:spPr>
          <a:xfrm rot="20817115">
            <a:off x="7353302" y="2986338"/>
            <a:ext cx="2958029"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Emotional Wounds</a:t>
            </a:r>
            <a:endParaRPr lang="en-US" sz="1000" dirty="0"/>
          </a:p>
        </p:txBody>
      </p:sp>
      <p:sp>
        <p:nvSpPr>
          <p:cNvPr id="28" name="TextBox 27">
            <a:extLst>
              <a:ext uri="{FF2B5EF4-FFF2-40B4-BE49-F238E27FC236}">
                <a16:creationId xmlns:a16="http://schemas.microsoft.com/office/drawing/2014/main" id="{1BC9A93B-6768-45E2-9FD3-4C959B2D755B}"/>
              </a:ext>
            </a:extLst>
          </p:cNvPr>
          <p:cNvSpPr txBox="1"/>
          <p:nvPr/>
        </p:nvSpPr>
        <p:spPr>
          <a:xfrm rot="1002496">
            <a:off x="8137507" y="4750899"/>
            <a:ext cx="1803513"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Addictions</a:t>
            </a:r>
            <a:endParaRPr lang="en-US" sz="1400" dirty="0"/>
          </a:p>
        </p:txBody>
      </p:sp>
      <p:sp>
        <p:nvSpPr>
          <p:cNvPr id="29" name="TextBox 28">
            <a:extLst>
              <a:ext uri="{FF2B5EF4-FFF2-40B4-BE49-F238E27FC236}">
                <a16:creationId xmlns:a16="http://schemas.microsoft.com/office/drawing/2014/main" id="{E0B6697F-5B0A-42EE-8C40-98D8CC398A19}"/>
              </a:ext>
            </a:extLst>
          </p:cNvPr>
          <p:cNvSpPr txBox="1"/>
          <p:nvPr/>
        </p:nvSpPr>
        <p:spPr>
          <a:xfrm rot="428256">
            <a:off x="9424945" y="3682353"/>
            <a:ext cx="867260"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Fear</a:t>
            </a:r>
            <a:endParaRPr lang="en-US" dirty="0"/>
          </a:p>
        </p:txBody>
      </p:sp>
      <p:sp>
        <p:nvSpPr>
          <p:cNvPr id="30" name="TextBox 29">
            <a:extLst>
              <a:ext uri="{FF2B5EF4-FFF2-40B4-BE49-F238E27FC236}">
                <a16:creationId xmlns:a16="http://schemas.microsoft.com/office/drawing/2014/main" id="{1F0A4319-DF1E-4E66-B82E-D65E8EAB8CE8}"/>
              </a:ext>
            </a:extLst>
          </p:cNvPr>
          <p:cNvSpPr txBox="1"/>
          <p:nvPr/>
        </p:nvSpPr>
        <p:spPr>
          <a:xfrm rot="20810205">
            <a:off x="8534549" y="1673865"/>
            <a:ext cx="1799678" cy="954107"/>
          </a:xfrm>
          <a:prstGeom prst="rect">
            <a:avLst/>
          </a:prstGeom>
          <a:noFill/>
        </p:spPr>
        <p:txBody>
          <a:bodyPr wrap="square" rtlCol="0">
            <a:spAutoFit/>
          </a:bodyPr>
          <a:lstStyle/>
          <a:p>
            <a:r>
              <a:rPr lang="en-US" sz="2800" dirty="0">
                <a:solidFill>
                  <a:schemeClr val="bg1"/>
                </a:solidFill>
              </a:rPr>
              <a:t>Lies, about</a:t>
            </a:r>
          </a:p>
          <a:p>
            <a:r>
              <a:rPr lang="en-US" sz="2800" dirty="0">
                <a:solidFill>
                  <a:schemeClr val="bg1"/>
                </a:solidFill>
              </a:rPr>
              <a:t>God / Self</a:t>
            </a:r>
            <a:endParaRPr lang="en-US" sz="1000" dirty="0"/>
          </a:p>
        </p:txBody>
      </p:sp>
      <p:sp>
        <p:nvSpPr>
          <p:cNvPr id="31" name="TextBox 30">
            <a:extLst>
              <a:ext uri="{FF2B5EF4-FFF2-40B4-BE49-F238E27FC236}">
                <a16:creationId xmlns:a16="http://schemas.microsoft.com/office/drawing/2014/main" id="{5D313266-23EF-4180-9440-C3B362E2BDF2}"/>
              </a:ext>
            </a:extLst>
          </p:cNvPr>
          <p:cNvSpPr txBox="1"/>
          <p:nvPr/>
        </p:nvSpPr>
        <p:spPr>
          <a:xfrm rot="20039911">
            <a:off x="6952777" y="2705344"/>
            <a:ext cx="1029573" cy="523220"/>
          </a:xfrm>
          <a:prstGeom prst="rect">
            <a:avLst/>
          </a:prstGeom>
          <a:noFill/>
        </p:spPr>
        <p:txBody>
          <a:bodyPr wrap="square" rtlCol="0">
            <a:spAutoFit/>
          </a:bodyPr>
          <a:lstStyle/>
          <a:p>
            <a:r>
              <a:rPr lang="en-US" sz="2800" dirty="0">
                <a:solidFill>
                  <a:schemeClr val="bg1"/>
                </a:solidFill>
              </a:rPr>
              <a:t>Sins</a:t>
            </a:r>
            <a:endParaRPr lang="en-US" sz="1400" dirty="0">
              <a:solidFill>
                <a:schemeClr val="bg1"/>
              </a:solidFill>
            </a:endParaRPr>
          </a:p>
        </p:txBody>
      </p:sp>
      <p:sp>
        <p:nvSpPr>
          <p:cNvPr id="32" name="TextBox 31">
            <a:extLst>
              <a:ext uri="{FF2B5EF4-FFF2-40B4-BE49-F238E27FC236}">
                <a16:creationId xmlns:a16="http://schemas.microsoft.com/office/drawing/2014/main" id="{C8770E29-37FC-4FB2-B0C9-884F95A553B4}"/>
              </a:ext>
            </a:extLst>
          </p:cNvPr>
          <p:cNvSpPr txBox="1"/>
          <p:nvPr/>
        </p:nvSpPr>
        <p:spPr>
          <a:xfrm rot="1580266">
            <a:off x="5592654" y="3868312"/>
            <a:ext cx="1516816"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Soul Ties</a:t>
            </a:r>
            <a:endParaRPr lang="en-US" sz="2800" dirty="0"/>
          </a:p>
        </p:txBody>
      </p:sp>
      <p:sp>
        <p:nvSpPr>
          <p:cNvPr id="33" name="TextBox 32">
            <a:extLst>
              <a:ext uri="{FF2B5EF4-FFF2-40B4-BE49-F238E27FC236}">
                <a16:creationId xmlns:a16="http://schemas.microsoft.com/office/drawing/2014/main" id="{3E4CF8C9-F963-4B20-9C49-CCD770A9C719}"/>
              </a:ext>
            </a:extLst>
          </p:cNvPr>
          <p:cNvSpPr txBox="1"/>
          <p:nvPr/>
        </p:nvSpPr>
        <p:spPr>
          <a:xfrm rot="19642012">
            <a:off x="7067030" y="4552917"/>
            <a:ext cx="1014449"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Pride</a:t>
            </a:r>
            <a:endParaRPr lang="en-US" dirty="0"/>
          </a:p>
        </p:txBody>
      </p:sp>
      <p:sp>
        <p:nvSpPr>
          <p:cNvPr id="34" name="TextBox 33">
            <a:extLst>
              <a:ext uri="{FF2B5EF4-FFF2-40B4-BE49-F238E27FC236}">
                <a16:creationId xmlns:a16="http://schemas.microsoft.com/office/drawing/2014/main" id="{BC2C131B-F850-48E3-8AEA-2C8948353B5A}"/>
              </a:ext>
            </a:extLst>
          </p:cNvPr>
          <p:cNvSpPr txBox="1"/>
          <p:nvPr/>
        </p:nvSpPr>
        <p:spPr>
          <a:xfrm rot="20039911">
            <a:off x="4046733" y="1740669"/>
            <a:ext cx="1143937" cy="523220"/>
          </a:xfrm>
          <a:prstGeom prst="rect">
            <a:avLst/>
          </a:prstGeom>
          <a:noFill/>
        </p:spPr>
        <p:txBody>
          <a:bodyPr wrap="square" rtlCol="0">
            <a:spAutoFit/>
          </a:bodyPr>
          <a:lstStyle/>
          <a:p>
            <a:r>
              <a:rPr lang="en-US" sz="2800" dirty="0">
                <a:solidFill>
                  <a:schemeClr val="bg1"/>
                </a:solidFill>
              </a:rPr>
              <a:t>Greed</a:t>
            </a:r>
            <a:endParaRPr lang="en-US" sz="1400" dirty="0">
              <a:solidFill>
                <a:schemeClr val="bg1"/>
              </a:solidFill>
            </a:endParaRPr>
          </a:p>
        </p:txBody>
      </p:sp>
      <p:sp>
        <p:nvSpPr>
          <p:cNvPr id="35" name="TextBox 34">
            <a:extLst>
              <a:ext uri="{FF2B5EF4-FFF2-40B4-BE49-F238E27FC236}">
                <a16:creationId xmlns:a16="http://schemas.microsoft.com/office/drawing/2014/main" id="{BEA5CA8A-5D71-4BD1-8384-B0F7D9FF5DA2}"/>
              </a:ext>
            </a:extLst>
          </p:cNvPr>
          <p:cNvSpPr txBox="1"/>
          <p:nvPr/>
        </p:nvSpPr>
        <p:spPr>
          <a:xfrm rot="1580266">
            <a:off x="5387632" y="1713540"/>
            <a:ext cx="1516816"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Deceit</a:t>
            </a:r>
            <a:endParaRPr lang="en-US" sz="2800" dirty="0"/>
          </a:p>
        </p:txBody>
      </p:sp>
      <p:sp>
        <p:nvSpPr>
          <p:cNvPr id="36" name="TextBox 35">
            <a:extLst>
              <a:ext uri="{FF2B5EF4-FFF2-40B4-BE49-F238E27FC236}">
                <a16:creationId xmlns:a16="http://schemas.microsoft.com/office/drawing/2014/main" id="{2F206EC7-19A8-4572-BD73-16F3729BA33D}"/>
              </a:ext>
            </a:extLst>
          </p:cNvPr>
          <p:cNvSpPr txBox="1"/>
          <p:nvPr/>
        </p:nvSpPr>
        <p:spPr>
          <a:xfrm rot="20039911">
            <a:off x="7775621" y="1516049"/>
            <a:ext cx="1029573" cy="523220"/>
          </a:xfrm>
          <a:prstGeom prst="rect">
            <a:avLst/>
          </a:prstGeom>
          <a:noFill/>
        </p:spPr>
        <p:txBody>
          <a:bodyPr wrap="square" rtlCol="0">
            <a:spAutoFit/>
          </a:bodyPr>
          <a:lstStyle/>
          <a:p>
            <a:r>
              <a:rPr lang="en-US" sz="2800" dirty="0">
                <a:solidFill>
                  <a:schemeClr val="bg1"/>
                </a:solidFill>
              </a:rPr>
              <a:t>Lust</a:t>
            </a:r>
            <a:endParaRPr lang="en-US" sz="1400" dirty="0">
              <a:solidFill>
                <a:schemeClr val="bg1"/>
              </a:solidFill>
            </a:endParaRPr>
          </a:p>
        </p:txBody>
      </p:sp>
      <p:sp>
        <p:nvSpPr>
          <p:cNvPr id="37" name="TextBox 36">
            <a:extLst>
              <a:ext uri="{FF2B5EF4-FFF2-40B4-BE49-F238E27FC236}">
                <a16:creationId xmlns:a16="http://schemas.microsoft.com/office/drawing/2014/main" id="{D7210AC7-DA99-4537-B4AA-3C2E1EC0FBCE}"/>
              </a:ext>
            </a:extLst>
          </p:cNvPr>
          <p:cNvSpPr txBox="1"/>
          <p:nvPr/>
        </p:nvSpPr>
        <p:spPr>
          <a:xfrm rot="20502782">
            <a:off x="8953268" y="4262794"/>
            <a:ext cx="1236691" cy="523220"/>
          </a:xfrm>
          <a:prstGeom prst="rect">
            <a:avLst/>
          </a:prstGeom>
          <a:noFill/>
        </p:spPr>
        <p:txBody>
          <a:bodyPr wrap="square" rtlCol="0">
            <a:spAutoFit/>
          </a:bodyPr>
          <a:lstStyle/>
          <a:p>
            <a:pPr>
              <a:spcBef>
                <a:spcPts val="1200"/>
              </a:spcBef>
              <a:spcAft>
                <a:spcPts val="1200"/>
              </a:spcAft>
            </a:pPr>
            <a:r>
              <a:rPr lang="en-US" sz="2800" dirty="0">
                <a:solidFill>
                  <a:schemeClr val="bg1"/>
                </a:solidFill>
              </a:rPr>
              <a:t>Hatred</a:t>
            </a:r>
            <a:endParaRPr lang="en-US" dirty="0"/>
          </a:p>
        </p:txBody>
      </p:sp>
      <p:sp>
        <p:nvSpPr>
          <p:cNvPr id="38" name="TextBox 37">
            <a:extLst>
              <a:ext uri="{FF2B5EF4-FFF2-40B4-BE49-F238E27FC236}">
                <a16:creationId xmlns:a16="http://schemas.microsoft.com/office/drawing/2014/main" id="{EB3FB05C-E97D-4517-A98F-8146A6C028A7}"/>
              </a:ext>
            </a:extLst>
          </p:cNvPr>
          <p:cNvSpPr txBox="1"/>
          <p:nvPr/>
        </p:nvSpPr>
        <p:spPr>
          <a:xfrm rot="812989">
            <a:off x="7309417" y="3915147"/>
            <a:ext cx="1763753" cy="523220"/>
          </a:xfrm>
          <a:prstGeom prst="rect">
            <a:avLst/>
          </a:prstGeom>
          <a:noFill/>
        </p:spPr>
        <p:txBody>
          <a:bodyPr wrap="square" rtlCol="0">
            <a:spAutoFit/>
          </a:bodyPr>
          <a:lstStyle/>
          <a:p>
            <a:pPr>
              <a:spcBef>
                <a:spcPts val="1200"/>
              </a:spcBef>
              <a:spcAft>
                <a:spcPts val="1200"/>
              </a:spcAft>
            </a:pPr>
            <a:r>
              <a:rPr lang="en-US" sz="2800" u="sng" dirty="0">
                <a:solidFill>
                  <a:schemeClr val="bg1"/>
                </a:solidFill>
              </a:rPr>
              <a:t>Selfishness</a:t>
            </a:r>
            <a:endParaRPr lang="en-US" sz="1000" u="sng" dirty="0">
              <a:solidFill>
                <a:schemeClr val="bg1"/>
              </a:solidFill>
            </a:endParaRPr>
          </a:p>
        </p:txBody>
      </p:sp>
    </p:spTree>
    <p:extLst>
      <p:ext uri="{BB962C8B-B14F-4D97-AF65-F5344CB8AC3E}">
        <p14:creationId xmlns:p14="http://schemas.microsoft.com/office/powerpoint/2010/main" val="15600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fade">
                                      <p:cBhvr>
                                        <p:cTn id="26" dur="50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5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fade">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500"/>
                                        <p:tgtEl>
                                          <p:spTgt spid="30"/>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1"/>
                                        </p:tgtEl>
                                        <p:attrNameLst>
                                          <p:attrName>style.visibility</p:attrName>
                                        </p:attrNameLst>
                                      </p:cBhvr>
                                      <p:to>
                                        <p:strVal val="visible"/>
                                      </p:to>
                                    </p:set>
                                    <p:animEffect transition="in" filter="fade">
                                      <p:cBhvr>
                                        <p:cTn id="61" dur="500"/>
                                        <p:tgtEl>
                                          <p:spTgt spid="31"/>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32"/>
                                        </p:tgtEl>
                                        <p:attrNameLst>
                                          <p:attrName>style.visibility</p:attrName>
                                        </p:attrNameLst>
                                      </p:cBhvr>
                                      <p:to>
                                        <p:strVal val="visible"/>
                                      </p:to>
                                    </p:set>
                                    <p:animEffect transition="in" filter="fade">
                                      <p:cBhvr>
                                        <p:cTn id="66" dur="500"/>
                                        <p:tgtEl>
                                          <p:spTgt spid="32"/>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3"/>
                                        </p:tgtEl>
                                        <p:attrNameLst>
                                          <p:attrName>style.visibility</p:attrName>
                                        </p:attrNameLst>
                                      </p:cBhvr>
                                      <p:to>
                                        <p:strVal val="visible"/>
                                      </p:to>
                                    </p:set>
                                    <p:animEffect transition="in" filter="fade">
                                      <p:cBhvr>
                                        <p:cTn id="71" dur="500"/>
                                        <p:tgtEl>
                                          <p:spTgt spid="33"/>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4"/>
                                        </p:tgtEl>
                                        <p:attrNameLst>
                                          <p:attrName>style.visibility</p:attrName>
                                        </p:attrNameLst>
                                      </p:cBhvr>
                                      <p:to>
                                        <p:strVal val="visible"/>
                                      </p:to>
                                    </p:set>
                                    <p:animEffect transition="in" filter="fade">
                                      <p:cBhvr>
                                        <p:cTn id="76" dur="500"/>
                                        <p:tgtEl>
                                          <p:spTgt spid="34"/>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5"/>
                                        </p:tgtEl>
                                        <p:attrNameLst>
                                          <p:attrName>style.visibility</p:attrName>
                                        </p:attrNameLst>
                                      </p:cBhvr>
                                      <p:to>
                                        <p:strVal val="visible"/>
                                      </p:to>
                                    </p:set>
                                    <p:animEffect transition="in" filter="fade">
                                      <p:cBhvr>
                                        <p:cTn id="81" dur="500"/>
                                        <p:tgtEl>
                                          <p:spTgt spid="35"/>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36"/>
                                        </p:tgtEl>
                                        <p:attrNameLst>
                                          <p:attrName>style.visibility</p:attrName>
                                        </p:attrNameLst>
                                      </p:cBhvr>
                                      <p:to>
                                        <p:strVal val="visible"/>
                                      </p:to>
                                    </p:set>
                                    <p:animEffect transition="in" filter="fade">
                                      <p:cBhvr>
                                        <p:cTn id="86" dur="500"/>
                                        <p:tgtEl>
                                          <p:spTgt spid="36"/>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grpId="0" nodeType="clickEffect">
                                  <p:stCondLst>
                                    <p:cond delay="0"/>
                                  </p:stCondLst>
                                  <p:childTnLst>
                                    <p:set>
                                      <p:cBhvr>
                                        <p:cTn id="90" dur="1" fill="hold">
                                          <p:stCondLst>
                                            <p:cond delay="0"/>
                                          </p:stCondLst>
                                        </p:cTn>
                                        <p:tgtEl>
                                          <p:spTgt spid="37"/>
                                        </p:tgtEl>
                                        <p:attrNameLst>
                                          <p:attrName>style.visibility</p:attrName>
                                        </p:attrNameLst>
                                      </p:cBhvr>
                                      <p:to>
                                        <p:strVal val="visible"/>
                                      </p:to>
                                    </p:set>
                                    <p:animEffect transition="in" filter="fade">
                                      <p:cBhvr>
                                        <p:cTn id="91" dur="500"/>
                                        <p:tgtEl>
                                          <p:spTgt spid="37"/>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38"/>
                                        </p:tgtEl>
                                        <p:attrNameLst>
                                          <p:attrName>style.visibility</p:attrName>
                                        </p:attrNameLst>
                                      </p:cBhvr>
                                      <p:to>
                                        <p:strVal val="visible"/>
                                      </p:to>
                                    </p:set>
                                    <p:animEffect transition="in" filter="fade">
                                      <p:cBhvr>
                                        <p:cTn id="9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P spid="23" grpId="0"/>
      <p:bldP spid="24" grpId="0"/>
      <p:bldP spid="25" grpId="0"/>
      <p:bldP spid="27" grpId="0"/>
      <p:bldP spid="28" grpId="0"/>
      <p:bldP spid="29" grpId="0"/>
      <p:bldP spid="30" grpId="0"/>
      <p:bldP spid="31" grpId="0"/>
      <p:bldP spid="32" grpId="0"/>
      <p:bldP spid="33" grpId="0"/>
      <p:bldP spid="34" grpId="0"/>
      <p:bldP spid="35" grpId="0"/>
      <p:bldP spid="36" grpId="0"/>
      <p:bldP spid="37" grpId="0"/>
      <p:bldP spid="38"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9265" y="2021578"/>
            <a:ext cx="10943303" cy="2800767"/>
          </a:xfrm>
          <a:prstGeom prst="rect">
            <a:avLst/>
          </a:prstGeom>
          <a:noFill/>
        </p:spPr>
        <p:txBody>
          <a:bodyPr wrap="square" rtlCol="0">
            <a:spAutoFit/>
          </a:bodyPr>
          <a:lstStyle/>
          <a:p>
            <a:r>
              <a:rPr lang="en-US" sz="4400" dirty="0">
                <a:solidFill>
                  <a:schemeClr val="bg1"/>
                </a:solidFill>
              </a:rPr>
              <a:t>Strongholds can be a defensive mindset that sets itself up against God’s voice. It keeps the unhealed places of our hearts from being healed and sets us up for demonic oppression.</a:t>
            </a:r>
          </a:p>
        </p:txBody>
      </p:sp>
    </p:spTree>
    <p:extLst>
      <p:ext uri="{BB962C8B-B14F-4D97-AF65-F5344CB8AC3E}">
        <p14:creationId xmlns:p14="http://schemas.microsoft.com/office/powerpoint/2010/main" val="2017912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4348" y="982176"/>
            <a:ext cx="10943303" cy="4893647"/>
          </a:xfrm>
          <a:prstGeom prst="rect">
            <a:avLst/>
          </a:prstGeom>
          <a:noFill/>
        </p:spPr>
        <p:txBody>
          <a:bodyPr wrap="square" rtlCol="0">
            <a:spAutoFit/>
          </a:bodyPr>
          <a:lstStyle/>
          <a:p>
            <a:r>
              <a:rPr lang="en-US" sz="4400" dirty="0">
                <a:solidFill>
                  <a:schemeClr val="bg1"/>
                </a:solidFill>
              </a:rPr>
              <a:t>• Strongholds often begin with unhealed wounds, hurts, unconfessed sin.</a:t>
            </a:r>
          </a:p>
          <a:p>
            <a:endParaRPr lang="en-US" sz="2800" dirty="0">
              <a:solidFill>
                <a:schemeClr val="bg1"/>
              </a:solidFill>
            </a:endParaRPr>
          </a:p>
          <a:p>
            <a:r>
              <a:rPr lang="en-US" sz="4400" dirty="0">
                <a:solidFill>
                  <a:schemeClr val="bg1"/>
                </a:solidFill>
              </a:rPr>
              <a:t>• Satan uses those as a hook to keep us oppressed.</a:t>
            </a:r>
          </a:p>
          <a:p>
            <a:endParaRPr lang="en-US" sz="28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4000" u="none" dirty="0">
                <a:solidFill>
                  <a:schemeClr val="bg1"/>
                </a:solidFill>
              </a:rPr>
              <a:t>• Oppression can affect our physical bodies (pain in chest/ literal weight is felt).</a:t>
            </a:r>
            <a:endParaRPr lang="en-US" sz="4000" u="sng" dirty="0">
              <a:solidFill>
                <a:schemeClr val="bg1"/>
              </a:solidFill>
            </a:endParaRPr>
          </a:p>
        </p:txBody>
      </p:sp>
    </p:spTree>
    <p:extLst>
      <p:ext uri="{BB962C8B-B14F-4D97-AF65-F5344CB8AC3E}">
        <p14:creationId xmlns:p14="http://schemas.microsoft.com/office/powerpoint/2010/main" val="299613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9265" y="2021578"/>
            <a:ext cx="10943303" cy="1446550"/>
          </a:xfrm>
          <a:prstGeom prst="rect">
            <a:avLst/>
          </a:prstGeom>
          <a:noFill/>
        </p:spPr>
        <p:txBody>
          <a:bodyPr wrap="square" rtlCol="0">
            <a:spAutoFit/>
          </a:bodyPr>
          <a:lstStyle/>
          <a:p>
            <a:r>
              <a:rPr lang="en-US" sz="4400" dirty="0">
                <a:solidFill>
                  <a:schemeClr val="bg1"/>
                </a:solidFill>
              </a:rPr>
              <a:t>1. Identify the defensive mindset (pray and ask God what, if any, strongholds are in your life).</a:t>
            </a:r>
          </a:p>
        </p:txBody>
      </p:sp>
      <p:sp>
        <p:nvSpPr>
          <p:cNvPr id="3" name="TextBox 2">
            <a:extLst>
              <a:ext uri="{FF2B5EF4-FFF2-40B4-BE49-F238E27FC236}">
                <a16:creationId xmlns:a16="http://schemas.microsoft.com/office/drawing/2014/main" id="{932D1411-1CEF-4F4E-A837-D512321C3639}"/>
              </a:ext>
            </a:extLst>
          </p:cNvPr>
          <p:cNvSpPr txBox="1"/>
          <p:nvPr/>
        </p:nvSpPr>
        <p:spPr>
          <a:xfrm>
            <a:off x="629265" y="582191"/>
            <a:ext cx="9807678" cy="923330"/>
          </a:xfrm>
          <a:prstGeom prst="rect">
            <a:avLst/>
          </a:prstGeom>
          <a:noFill/>
        </p:spPr>
        <p:txBody>
          <a:bodyPr wrap="square" rtlCol="0">
            <a:spAutoFit/>
          </a:bodyPr>
          <a:lstStyle/>
          <a:p>
            <a:r>
              <a:rPr lang="en-US" sz="5400" dirty="0">
                <a:solidFill>
                  <a:schemeClr val="bg1"/>
                </a:solidFill>
              </a:rPr>
              <a:t>Demolishing Strongholds</a:t>
            </a:r>
            <a:endParaRPr lang="en-US" dirty="0">
              <a:solidFill>
                <a:schemeClr val="bg1"/>
              </a:solidFill>
            </a:endParaRPr>
          </a:p>
        </p:txBody>
      </p:sp>
    </p:spTree>
    <p:extLst>
      <p:ext uri="{BB962C8B-B14F-4D97-AF65-F5344CB8AC3E}">
        <p14:creationId xmlns:p14="http://schemas.microsoft.com/office/powerpoint/2010/main" val="169229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9265" y="2021578"/>
            <a:ext cx="10943303" cy="1446550"/>
          </a:xfrm>
          <a:prstGeom prst="rect">
            <a:avLst/>
          </a:prstGeom>
          <a:noFill/>
        </p:spPr>
        <p:txBody>
          <a:bodyPr wrap="square" rtlCol="0">
            <a:spAutoFit/>
          </a:bodyPr>
          <a:lstStyle/>
          <a:p>
            <a:r>
              <a:rPr lang="en-US" sz="4400" dirty="0">
                <a:solidFill>
                  <a:schemeClr val="bg1"/>
                </a:solidFill>
              </a:rPr>
              <a:t>2. Decide to turn (repent) from any sin you have had as a result of that mindset.</a:t>
            </a:r>
          </a:p>
        </p:txBody>
      </p:sp>
      <p:sp>
        <p:nvSpPr>
          <p:cNvPr id="3" name="TextBox 2">
            <a:extLst>
              <a:ext uri="{FF2B5EF4-FFF2-40B4-BE49-F238E27FC236}">
                <a16:creationId xmlns:a16="http://schemas.microsoft.com/office/drawing/2014/main" id="{932D1411-1CEF-4F4E-A837-D512321C3639}"/>
              </a:ext>
            </a:extLst>
          </p:cNvPr>
          <p:cNvSpPr txBox="1"/>
          <p:nvPr/>
        </p:nvSpPr>
        <p:spPr>
          <a:xfrm>
            <a:off x="629265" y="582191"/>
            <a:ext cx="9807678" cy="923330"/>
          </a:xfrm>
          <a:prstGeom prst="rect">
            <a:avLst/>
          </a:prstGeom>
          <a:noFill/>
        </p:spPr>
        <p:txBody>
          <a:bodyPr wrap="square" rtlCol="0">
            <a:spAutoFit/>
          </a:bodyPr>
          <a:lstStyle/>
          <a:p>
            <a:r>
              <a:rPr lang="en-US" sz="5400" dirty="0">
                <a:solidFill>
                  <a:schemeClr val="bg1"/>
                </a:solidFill>
              </a:rPr>
              <a:t>Demolishing Strongholds</a:t>
            </a:r>
            <a:endParaRPr lang="en-US" dirty="0">
              <a:solidFill>
                <a:schemeClr val="bg1"/>
              </a:solidFill>
            </a:endParaRPr>
          </a:p>
        </p:txBody>
      </p:sp>
    </p:spTree>
    <p:extLst>
      <p:ext uri="{BB962C8B-B14F-4D97-AF65-F5344CB8AC3E}">
        <p14:creationId xmlns:p14="http://schemas.microsoft.com/office/powerpoint/2010/main" val="1429183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9265" y="2021578"/>
            <a:ext cx="10943303" cy="2123658"/>
          </a:xfrm>
          <a:prstGeom prst="rect">
            <a:avLst/>
          </a:prstGeom>
          <a:noFill/>
        </p:spPr>
        <p:txBody>
          <a:bodyPr wrap="square" rtlCol="0">
            <a:spAutoFit/>
          </a:bodyPr>
          <a:lstStyle/>
          <a:p>
            <a:r>
              <a:rPr lang="en-US" sz="4400" dirty="0">
                <a:solidFill>
                  <a:schemeClr val="bg1"/>
                </a:solidFill>
              </a:rPr>
              <a:t>3. Declare that God alone is the only Stronghold we have in our lives. He is our only refuge and place of protection.</a:t>
            </a:r>
          </a:p>
        </p:txBody>
      </p:sp>
      <p:sp>
        <p:nvSpPr>
          <p:cNvPr id="3" name="TextBox 2">
            <a:extLst>
              <a:ext uri="{FF2B5EF4-FFF2-40B4-BE49-F238E27FC236}">
                <a16:creationId xmlns:a16="http://schemas.microsoft.com/office/drawing/2014/main" id="{932D1411-1CEF-4F4E-A837-D512321C3639}"/>
              </a:ext>
            </a:extLst>
          </p:cNvPr>
          <p:cNvSpPr txBox="1"/>
          <p:nvPr/>
        </p:nvSpPr>
        <p:spPr>
          <a:xfrm>
            <a:off x="629265" y="582191"/>
            <a:ext cx="9807678" cy="923330"/>
          </a:xfrm>
          <a:prstGeom prst="rect">
            <a:avLst/>
          </a:prstGeom>
          <a:noFill/>
        </p:spPr>
        <p:txBody>
          <a:bodyPr wrap="square" rtlCol="0">
            <a:spAutoFit/>
          </a:bodyPr>
          <a:lstStyle/>
          <a:p>
            <a:r>
              <a:rPr lang="en-US" sz="5400" dirty="0">
                <a:solidFill>
                  <a:schemeClr val="bg1"/>
                </a:solidFill>
              </a:rPr>
              <a:t>Demolishing Strongholds</a:t>
            </a:r>
            <a:endParaRPr lang="en-US" dirty="0">
              <a:solidFill>
                <a:schemeClr val="bg1"/>
              </a:solidFill>
            </a:endParaRPr>
          </a:p>
        </p:txBody>
      </p:sp>
    </p:spTree>
    <p:extLst>
      <p:ext uri="{BB962C8B-B14F-4D97-AF65-F5344CB8AC3E}">
        <p14:creationId xmlns:p14="http://schemas.microsoft.com/office/powerpoint/2010/main" val="2244521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9265" y="2021578"/>
            <a:ext cx="10943303" cy="2123658"/>
          </a:xfrm>
          <a:prstGeom prst="rect">
            <a:avLst/>
          </a:prstGeom>
          <a:noFill/>
        </p:spPr>
        <p:txBody>
          <a:bodyPr wrap="square" rtlCol="0">
            <a:spAutoFit/>
          </a:bodyPr>
          <a:lstStyle/>
          <a:p>
            <a:r>
              <a:rPr lang="en-US" sz="4400" dirty="0">
                <a:solidFill>
                  <a:schemeClr val="bg1"/>
                </a:solidFill>
              </a:rPr>
              <a:t>4. Pray for God to demolish the ungodly stronghold.</a:t>
            </a:r>
          </a:p>
          <a:p>
            <a:r>
              <a:rPr lang="en-US" sz="4400" dirty="0">
                <a:solidFill>
                  <a:schemeClr val="bg1"/>
                </a:solidFill>
              </a:rPr>
              <a:t>   —2 Corinthians 10:3-5</a:t>
            </a:r>
          </a:p>
        </p:txBody>
      </p:sp>
      <p:sp>
        <p:nvSpPr>
          <p:cNvPr id="3" name="TextBox 2">
            <a:extLst>
              <a:ext uri="{FF2B5EF4-FFF2-40B4-BE49-F238E27FC236}">
                <a16:creationId xmlns:a16="http://schemas.microsoft.com/office/drawing/2014/main" id="{932D1411-1CEF-4F4E-A837-D512321C3639}"/>
              </a:ext>
            </a:extLst>
          </p:cNvPr>
          <p:cNvSpPr txBox="1"/>
          <p:nvPr/>
        </p:nvSpPr>
        <p:spPr>
          <a:xfrm>
            <a:off x="629265" y="582191"/>
            <a:ext cx="9807678" cy="923330"/>
          </a:xfrm>
          <a:prstGeom prst="rect">
            <a:avLst/>
          </a:prstGeom>
          <a:noFill/>
        </p:spPr>
        <p:txBody>
          <a:bodyPr wrap="square" rtlCol="0">
            <a:spAutoFit/>
          </a:bodyPr>
          <a:lstStyle/>
          <a:p>
            <a:r>
              <a:rPr lang="en-US" sz="5400" dirty="0">
                <a:solidFill>
                  <a:schemeClr val="bg1"/>
                </a:solidFill>
              </a:rPr>
              <a:t>Demolishing Strongholds</a:t>
            </a:r>
            <a:endParaRPr lang="en-US" dirty="0">
              <a:solidFill>
                <a:schemeClr val="bg1"/>
              </a:solidFill>
            </a:endParaRPr>
          </a:p>
        </p:txBody>
      </p:sp>
    </p:spTree>
    <p:extLst>
      <p:ext uri="{BB962C8B-B14F-4D97-AF65-F5344CB8AC3E}">
        <p14:creationId xmlns:p14="http://schemas.microsoft.com/office/powerpoint/2010/main" val="234969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4348" y="674400"/>
            <a:ext cx="10943303" cy="5509200"/>
          </a:xfrm>
          <a:prstGeom prst="rect">
            <a:avLst/>
          </a:prstGeom>
          <a:noFill/>
        </p:spPr>
        <p:txBody>
          <a:bodyPr wrap="square" rtlCol="0">
            <a:spAutoFit/>
          </a:bodyPr>
          <a:lstStyle/>
          <a:p>
            <a:r>
              <a:rPr lang="en-US" sz="4400" dirty="0">
                <a:solidFill>
                  <a:schemeClr val="bg1"/>
                </a:solidFill>
              </a:rPr>
              <a:t>We are human, but we don’t wage war as humans do. We use God’s mighty weapons, not worldly weapons, to knock down the strongholds of human reasoning and to destroy false arguments. We destroy every proud obstacle that keeps people from knowing God. We capture their rebellious thoughts and teach them to obey Christ.    —2 Corinthians 10:3-5</a:t>
            </a:r>
          </a:p>
        </p:txBody>
      </p:sp>
    </p:spTree>
    <p:extLst>
      <p:ext uri="{BB962C8B-B14F-4D97-AF65-F5344CB8AC3E}">
        <p14:creationId xmlns:p14="http://schemas.microsoft.com/office/powerpoint/2010/main" val="2353524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4628644" y="54517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Tree>
    <p:extLst>
      <p:ext uri="{BB962C8B-B14F-4D97-AF65-F5344CB8AC3E}">
        <p14:creationId xmlns:p14="http://schemas.microsoft.com/office/powerpoint/2010/main" val="1275649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
        <p:nvSpPr>
          <p:cNvPr id="2" name="TextBox 1">
            <a:extLst>
              <a:ext uri="{FF2B5EF4-FFF2-40B4-BE49-F238E27FC236}">
                <a16:creationId xmlns:a16="http://schemas.microsoft.com/office/drawing/2014/main" id="{6B1F0A57-4175-4EDE-BC7B-E133F52F1348}"/>
              </a:ext>
            </a:extLst>
          </p:cNvPr>
          <p:cNvSpPr txBox="1"/>
          <p:nvPr/>
        </p:nvSpPr>
        <p:spPr>
          <a:xfrm>
            <a:off x="624348" y="1690062"/>
            <a:ext cx="10943303" cy="3477875"/>
          </a:xfrm>
          <a:prstGeom prst="rect">
            <a:avLst/>
          </a:prstGeom>
          <a:noFill/>
        </p:spPr>
        <p:txBody>
          <a:bodyPr wrap="square" rtlCol="0">
            <a:spAutoFit/>
          </a:bodyPr>
          <a:lstStyle/>
          <a:p>
            <a:r>
              <a:rPr lang="en-US" sz="4400" dirty="0">
                <a:solidFill>
                  <a:schemeClr val="bg1"/>
                </a:solidFill>
              </a:rPr>
              <a:t>But you belong to God, my dear children. You have already won a victory over those people, because the Spirit who lives in you is greater than the spirit who lives in the world.</a:t>
            </a:r>
          </a:p>
          <a:p>
            <a:r>
              <a:rPr lang="en-US" sz="4400" dirty="0">
                <a:solidFill>
                  <a:schemeClr val="bg1"/>
                </a:solidFill>
              </a:rPr>
              <a:t>    —1 John 4:4</a:t>
            </a:r>
          </a:p>
        </p:txBody>
      </p:sp>
    </p:spTree>
    <p:extLst>
      <p:ext uri="{BB962C8B-B14F-4D97-AF65-F5344CB8AC3E}">
        <p14:creationId xmlns:p14="http://schemas.microsoft.com/office/powerpoint/2010/main" val="296149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4628644" y="5608485"/>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Tree>
    <p:extLst>
      <p:ext uri="{BB962C8B-B14F-4D97-AF65-F5344CB8AC3E}">
        <p14:creationId xmlns:p14="http://schemas.microsoft.com/office/powerpoint/2010/main" val="2995712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4419638" y="5660737"/>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Tree>
    <p:extLst>
      <p:ext uri="{BB962C8B-B14F-4D97-AF65-F5344CB8AC3E}">
        <p14:creationId xmlns:p14="http://schemas.microsoft.com/office/powerpoint/2010/main" val="1914221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3931958" y="5660737"/>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Tree>
    <p:extLst>
      <p:ext uri="{BB962C8B-B14F-4D97-AF65-F5344CB8AC3E}">
        <p14:creationId xmlns:p14="http://schemas.microsoft.com/office/powerpoint/2010/main" val="3730718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spTree>
    <p:extLst>
      <p:ext uri="{BB962C8B-B14F-4D97-AF65-F5344CB8AC3E}">
        <p14:creationId xmlns:p14="http://schemas.microsoft.com/office/powerpoint/2010/main" val="2764739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cxnSp>
        <p:nvCxnSpPr>
          <p:cNvPr id="10" name="Straight Arrow Connector 9">
            <a:extLst>
              <a:ext uri="{FF2B5EF4-FFF2-40B4-BE49-F238E27FC236}">
                <a16:creationId xmlns:a16="http://schemas.microsoft.com/office/drawing/2014/main" id="{A7A0FF88-DF89-4416-84A7-32BA7444024F}"/>
              </a:ext>
            </a:extLst>
          </p:cNvPr>
          <p:cNvCxnSpPr/>
          <p:nvPr/>
        </p:nvCxnSpPr>
        <p:spPr>
          <a:xfrm flipH="1" flipV="1">
            <a:off x="5110364" y="4950473"/>
            <a:ext cx="1251285" cy="919453"/>
          </a:xfrm>
          <a:prstGeom prst="straightConnector1">
            <a:avLst/>
          </a:prstGeom>
          <a:ln w="793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850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cxnSp>
        <p:nvCxnSpPr>
          <p:cNvPr id="10" name="Straight Arrow Connector 9">
            <a:extLst>
              <a:ext uri="{FF2B5EF4-FFF2-40B4-BE49-F238E27FC236}">
                <a16:creationId xmlns:a16="http://schemas.microsoft.com/office/drawing/2014/main" id="{A7A0FF88-DF89-4416-84A7-32BA7444024F}"/>
              </a:ext>
            </a:extLst>
          </p:cNvPr>
          <p:cNvCxnSpPr/>
          <p:nvPr/>
        </p:nvCxnSpPr>
        <p:spPr>
          <a:xfrm flipH="1" flipV="1">
            <a:off x="5110364" y="4950473"/>
            <a:ext cx="1251285" cy="919453"/>
          </a:xfrm>
          <a:prstGeom prst="straightConnector1">
            <a:avLst/>
          </a:prstGeom>
          <a:ln w="793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F5D6D5C-6B42-4818-B46D-FE092FEE17B3}"/>
              </a:ext>
            </a:extLst>
          </p:cNvPr>
          <p:cNvPicPr>
            <a:picLocks noChangeAspect="1"/>
          </p:cNvPicPr>
          <p:nvPr/>
        </p:nvPicPr>
        <p:blipFill>
          <a:blip r:embed="rId4"/>
          <a:stretch>
            <a:fillRect/>
          </a:stretch>
        </p:blipFill>
        <p:spPr>
          <a:xfrm rot="1835404">
            <a:off x="5496120" y="4371896"/>
            <a:ext cx="1518036" cy="1194920"/>
          </a:xfrm>
          <a:prstGeom prst="rect">
            <a:avLst/>
          </a:prstGeom>
        </p:spPr>
      </p:pic>
    </p:spTree>
    <p:extLst>
      <p:ext uri="{BB962C8B-B14F-4D97-AF65-F5344CB8AC3E}">
        <p14:creationId xmlns:p14="http://schemas.microsoft.com/office/powerpoint/2010/main" val="1306477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D0EAC86D-AF88-4E5D-AF1E-7E68EDE04E5C}"/>
              </a:ext>
            </a:extLst>
          </p:cNvPr>
          <p:cNvCxnSpPr/>
          <p:nvPr/>
        </p:nvCxnSpPr>
        <p:spPr>
          <a:xfrm>
            <a:off x="1819275" y="1447800"/>
            <a:ext cx="8534400"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486E7166-62E5-4E7D-AB17-F4D80890A3F2}"/>
              </a:ext>
            </a:extLst>
          </p:cNvPr>
          <p:cNvCxnSpPr>
            <a:cxnSpLocks/>
          </p:cNvCxnSpPr>
          <p:nvPr/>
        </p:nvCxnSpPr>
        <p:spPr>
          <a:xfrm>
            <a:off x="1789723"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1722E09A-9773-45E0-8CC9-D651BCEB687A}"/>
              </a:ext>
            </a:extLst>
          </p:cNvPr>
          <p:cNvCxnSpPr>
            <a:cxnSpLocks/>
          </p:cNvCxnSpPr>
          <p:nvPr/>
        </p:nvCxnSpPr>
        <p:spPr>
          <a:xfrm flipV="1">
            <a:off x="1819275" y="1447800"/>
            <a:ext cx="38100" cy="3983831"/>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25340D03-8BEA-454D-8C28-52F2C6A2EE28}"/>
              </a:ext>
            </a:extLst>
          </p:cNvPr>
          <p:cNvCxnSpPr>
            <a:cxnSpLocks/>
          </p:cNvCxnSpPr>
          <p:nvPr/>
        </p:nvCxnSpPr>
        <p:spPr>
          <a:xfrm flipV="1">
            <a:off x="10283750" y="1426369"/>
            <a:ext cx="26992" cy="4025362"/>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AAD780F7-86A0-427F-9EA0-C0627CE75B30}"/>
              </a:ext>
            </a:extLst>
          </p:cNvPr>
          <p:cNvCxnSpPr>
            <a:cxnSpLocks/>
          </p:cNvCxnSpPr>
          <p:nvPr/>
        </p:nvCxnSpPr>
        <p:spPr>
          <a:xfrm>
            <a:off x="7471821" y="5431631"/>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F6C5E455-F5C8-4520-AEAF-97BC942D1612}"/>
              </a:ext>
            </a:extLst>
          </p:cNvPr>
          <p:cNvCxnSpPr>
            <a:cxnSpLocks/>
          </p:cNvCxnSpPr>
          <p:nvPr/>
        </p:nvCxnSpPr>
        <p:spPr>
          <a:xfrm>
            <a:off x="2991432" y="5686863"/>
            <a:ext cx="2838921" cy="0"/>
          </a:xfrm>
          <a:prstGeom prst="line">
            <a:avLst/>
          </a:prstGeom>
          <a:ln w="76200">
            <a:solidFill>
              <a:schemeClr val="accent2"/>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A2566C99-599B-42C2-935D-4D1759D941D6}"/>
              </a:ext>
            </a:extLst>
          </p:cNvPr>
          <p:cNvCxnSpPr>
            <a:cxnSpLocks/>
          </p:cNvCxnSpPr>
          <p:nvPr/>
        </p:nvCxnSpPr>
        <p:spPr>
          <a:xfrm>
            <a:off x="4881307" y="7514910"/>
            <a:ext cx="2838921" cy="0"/>
          </a:xfrm>
          <a:prstGeom prst="line">
            <a:avLst/>
          </a:prstGeom>
          <a:ln w="76200"/>
        </p:spPr>
        <p:style>
          <a:lnRef idx="1">
            <a:schemeClr val="dk1"/>
          </a:lnRef>
          <a:fillRef idx="0">
            <a:schemeClr val="dk1"/>
          </a:fillRef>
          <a:effectRef idx="0">
            <a:schemeClr val="dk1"/>
          </a:effectRef>
          <a:fontRef idx="minor">
            <a:schemeClr val="tx1"/>
          </a:fontRef>
        </p:style>
      </p:cxnSp>
      <p:pic>
        <p:nvPicPr>
          <p:cNvPr id="9" name="Picture 8" descr="A picture containing shape&#10;&#10;Description automatically generated">
            <a:extLst>
              <a:ext uri="{FF2B5EF4-FFF2-40B4-BE49-F238E27FC236}">
                <a16:creationId xmlns:a16="http://schemas.microsoft.com/office/drawing/2014/main" id="{59E62E8E-A3B8-4521-9861-0B11F6D9590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784467" y="3965384"/>
            <a:ext cx="517748" cy="856961"/>
          </a:xfrm>
          <a:prstGeom prst="rect">
            <a:avLst/>
          </a:prstGeom>
        </p:spPr>
      </p:pic>
      <p:cxnSp>
        <p:nvCxnSpPr>
          <p:cNvPr id="10" name="Straight Arrow Connector 9">
            <a:extLst>
              <a:ext uri="{FF2B5EF4-FFF2-40B4-BE49-F238E27FC236}">
                <a16:creationId xmlns:a16="http://schemas.microsoft.com/office/drawing/2014/main" id="{A7A0FF88-DF89-4416-84A7-32BA7444024F}"/>
              </a:ext>
            </a:extLst>
          </p:cNvPr>
          <p:cNvCxnSpPr/>
          <p:nvPr/>
        </p:nvCxnSpPr>
        <p:spPr>
          <a:xfrm flipH="1" flipV="1">
            <a:off x="5110364" y="4950473"/>
            <a:ext cx="1251285" cy="919453"/>
          </a:xfrm>
          <a:prstGeom prst="straightConnector1">
            <a:avLst/>
          </a:prstGeom>
          <a:ln w="793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F5D6D5C-6B42-4818-B46D-FE092FEE17B3}"/>
              </a:ext>
            </a:extLst>
          </p:cNvPr>
          <p:cNvPicPr>
            <a:picLocks noChangeAspect="1"/>
          </p:cNvPicPr>
          <p:nvPr/>
        </p:nvPicPr>
        <p:blipFill>
          <a:blip r:embed="rId4"/>
          <a:stretch>
            <a:fillRect/>
          </a:stretch>
        </p:blipFill>
        <p:spPr>
          <a:xfrm rot="1835404">
            <a:off x="5496120" y="4371896"/>
            <a:ext cx="1518036" cy="1194920"/>
          </a:xfrm>
          <a:prstGeom prst="rect">
            <a:avLst/>
          </a:prstGeom>
        </p:spPr>
      </p:pic>
      <p:pic>
        <p:nvPicPr>
          <p:cNvPr id="12" name="Picture 11">
            <a:extLst>
              <a:ext uri="{FF2B5EF4-FFF2-40B4-BE49-F238E27FC236}">
                <a16:creationId xmlns:a16="http://schemas.microsoft.com/office/drawing/2014/main" id="{A1FD9565-C84B-4801-93AD-EBC96B68E873}"/>
              </a:ext>
            </a:extLst>
          </p:cNvPr>
          <p:cNvPicPr>
            <a:picLocks noChangeAspect="1"/>
          </p:cNvPicPr>
          <p:nvPr/>
        </p:nvPicPr>
        <p:blipFill>
          <a:blip r:embed="rId4"/>
          <a:stretch>
            <a:fillRect/>
          </a:stretch>
        </p:blipFill>
        <p:spPr>
          <a:xfrm rot="3536393">
            <a:off x="6219210" y="4314019"/>
            <a:ext cx="1518036" cy="1194920"/>
          </a:xfrm>
          <a:prstGeom prst="rect">
            <a:avLst/>
          </a:prstGeom>
        </p:spPr>
      </p:pic>
    </p:spTree>
    <p:extLst>
      <p:ext uri="{BB962C8B-B14F-4D97-AF65-F5344CB8AC3E}">
        <p14:creationId xmlns:p14="http://schemas.microsoft.com/office/powerpoint/2010/main" val="240612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841</TotalTime>
  <Words>435</Words>
  <Application>Microsoft Office PowerPoint</Application>
  <PresentationFormat>Widescreen</PresentationFormat>
  <Paragraphs>56</Paragraphs>
  <Slides>20</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Chester Swearingen</dc:creator>
  <cp:lastModifiedBy>Chester Swearingen</cp:lastModifiedBy>
  <cp:revision>7</cp:revision>
  <dcterms:created xsi:type="dcterms:W3CDTF">2020-09-28T21:47:40Z</dcterms:created>
  <dcterms:modified xsi:type="dcterms:W3CDTF">2024-04-23T13:32:07Z</dcterms:modified>
</cp:coreProperties>
</file>