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4"/>
  </p:notesMasterIdLst>
  <p:sldIdLst>
    <p:sldId id="256" r:id="rId5"/>
    <p:sldId id="269" r:id="rId6"/>
    <p:sldId id="332" r:id="rId7"/>
    <p:sldId id="263" r:id="rId8"/>
    <p:sldId id="333" r:id="rId9"/>
    <p:sldId id="337" r:id="rId10"/>
    <p:sldId id="334" r:id="rId11"/>
    <p:sldId id="335" r:id="rId12"/>
    <p:sldId id="338" r:id="rId13"/>
    <p:sldId id="356" r:id="rId14"/>
    <p:sldId id="357" r:id="rId15"/>
    <p:sldId id="359" r:id="rId16"/>
    <p:sldId id="336" r:id="rId17"/>
    <p:sldId id="361" r:id="rId18"/>
    <p:sldId id="355" r:id="rId19"/>
    <p:sldId id="360" r:id="rId20"/>
    <p:sldId id="364" r:id="rId21"/>
    <p:sldId id="366" r:id="rId22"/>
    <p:sldId id="363" r:id="rId23"/>
    <p:sldId id="368" r:id="rId24"/>
    <p:sldId id="370" r:id="rId25"/>
    <p:sldId id="367" r:id="rId26"/>
    <p:sldId id="372" r:id="rId27"/>
    <p:sldId id="362" r:id="rId28"/>
    <p:sldId id="371" r:id="rId29"/>
    <p:sldId id="339" r:id="rId30"/>
    <p:sldId id="340" r:id="rId31"/>
    <p:sldId id="346" r:id="rId32"/>
    <p:sldId id="342" r:id="rId33"/>
    <p:sldId id="343" r:id="rId34"/>
    <p:sldId id="341" r:id="rId35"/>
    <p:sldId id="345" r:id="rId36"/>
    <p:sldId id="349" r:id="rId37"/>
    <p:sldId id="347" r:id="rId38"/>
    <p:sldId id="348" r:id="rId39"/>
    <p:sldId id="381" r:id="rId40"/>
    <p:sldId id="351" r:id="rId41"/>
    <p:sldId id="383" r:id="rId42"/>
    <p:sldId id="344" r:id="rId43"/>
    <p:sldId id="382" r:id="rId44"/>
    <p:sldId id="379" r:id="rId45"/>
    <p:sldId id="380" r:id="rId46"/>
    <p:sldId id="376" r:id="rId47"/>
    <p:sldId id="377" r:id="rId48"/>
    <p:sldId id="350" r:id="rId49"/>
    <p:sldId id="353" r:id="rId50"/>
    <p:sldId id="375" r:id="rId51"/>
    <p:sldId id="373" r:id="rId52"/>
    <p:sldId id="374"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B08765-1998-4B10-AD6A-52BB4FDA5D50}" v="25" dt="2025-05-27T22:58:13.7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1" d="100"/>
          <a:sy n="101" d="100"/>
        </p:scale>
        <p:origin x="138" y="126"/>
      </p:cViewPr>
      <p:guideLst/>
    </p:cSldViewPr>
  </p:slideViewPr>
  <p:notesTextViewPr>
    <p:cViewPr>
      <p:scale>
        <a:sx n="1" d="1"/>
        <a:sy n="1" d="1"/>
      </p:scale>
      <p:origin x="0" y="0"/>
    </p:cViewPr>
  </p:notesTextViewPr>
  <p:sorterViewPr>
    <p:cViewPr>
      <p:scale>
        <a:sx n="42" d="100"/>
        <a:sy n="42"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ster Swearingen" userId="977ae37b-6496-4371-994e-dc977374d4f1" providerId="ADAL" clId="{EDB08765-1998-4B10-AD6A-52BB4FDA5D50}"/>
    <pc:docChg chg="undo custSel modSld modMainMaster">
      <pc:chgData name="Chester Swearingen" userId="977ae37b-6496-4371-994e-dc977374d4f1" providerId="ADAL" clId="{EDB08765-1998-4B10-AD6A-52BB4FDA5D50}" dt="2025-05-27T22:58:18.216" v="85" actId="207"/>
      <pc:docMkLst>
        <pc:docMk/>
      </pc:docMkLst>
      <pc:sldChg chg="delSp modSp mod setBg delDesignElem">
        <pc:chgData name="Chester Swearingen" userId="977ae37b-6496-4371-994e-dc977374d4f1" providerId="ADAL" clId="{EDB08765-1998-4B10-AD6A-52BB4FDA5D50}" dt="2025-05-27T22:58:18.216" v="85" actId="207"/>
        <pc:sldMkLst>
          <pc:docMk/>
          <pc:sldMk cId="4174783768" sldId="256"/>
        </pc:sldMkLst>
        <pc:spChg chg="mod">
          <ac:chgData name="Chester Swearingen" userId="977ae37b-6496-4371-994e-dc977374d4f1" providerId="ADAL" clId="{EDB08765-1998-4B10-AD6A-52BB4FDA5D50}" dt="2025-05-27T22:58:18.216" v="85" actId="207"/>
          <ac:spMkLst>
            <pc:docMk/>
            <pc:sldMk cId="4174783768" sldId="256"/>
            <ac:spMk id="2" creationId="{270E1881-BDC4-400D-A2EB-251F2E07E6F3}"/>
          </ac:spMkLst>
        </pc:spChg>
        <pc:spChg chg="del">
          <ac:chgData name="Chester Swearingen" userId="977ae37b-6496-4371-994e-dc977374d4f1" providerId="ADAL" clId="{EDB08765-1998-4B10-AD6A-52BB4FDA5D50}" dt="2025-05-27T22:53:18.429" v="25"/>
          <ac:spMkLst>
            <pc:docMk/>
            <pc:sldMk cId="4174783768" sldId="256"/>
            <ac:spMk id="7" creationId="{2A8AA5BC-4F7A-4226-8F99-6D824B226A97}"/>
          </ac:spMkLst>
        </pc:spChg>
        <pc:spChg chg="del">
          <ac:chgData name="Chester Swearingen" userId="977ae37b-6496-4371-994e-dc977374d4f1" providerId="ADAL" clId="{EDB08765-1998-4B10-AD6A-52BB4FDA5D50}" dt="2025-05-27T22:53:18.429" v="25"/>
          <ac:spMkLst>
            <pc:docMk/>
            <pc:sldMk cId="4174783768" sldId="256"/>
            <ac:spMk id="9" creationId="{3E5445C6-DD42-4979-86FF-03730E8C6DB0}"/>
          </ac:spMkLst>
        </pc:spChg>
        <pc:cxnChg chg="del">
          <ac:chgData name="Chester Swearingen" userId="977ae37b-6496-4371-994e-dc977374d4f1" providerId="ADAL" clId="{EDB08765-1998-4B10-AD6A-52BB4FDA5D50}" dt="2025-05-27T22:53:18.429" v="25"/>
          <ac:cxnSpMkLst>
            <pc:docMk/>
            <pc:sldMk cId="4174783768" sldId="256"/>
            <ac:cxnSpMk id="11" creationId="{45000665-DFC7-417E-8FD7-516A0F15C975}"/>
          </ac:cxnSpMkLst>
        </pc:cxnChg>
      </pc:sldChg>
      <pc:sldChg chg="delSp modSp mod setBg delDesignElem">
        <pc:chgData name="Chester Swearingen" userId="977ae37b-6496-4371-994e-dc977374d4f1" providerId="ADAL" clId="{EDB08765-1998-4B10-AD6A-52BB4FDA5D50}" dt="2025-05-27T22:58:08.247" v="83"/>
        <pc:sldMkLst>
          <pc:docMk/>
          <pc:sldMk cId="1411365411" sldId="269"/>
        </pc:sldMkLst>
        <pc:spChg chg="mod">
          <ac:chgData name="Chester Swearingen" userId="977ae37b-6496-4371-994e-dc977374d4f1" providerId="ADAL" clId="{EDB08765-1998-4B10-AD6A-52BB4FDA5D50}" dt="2025-05-27T22:58:03.566" v="82" actId="207"/>
          <ac:spMkLst>
            <pc:docMk/>
            <pc:sldMk cId="1411365411" sldId="269"/>
            <ac:spMk id="2" creationId="{B219ED21-7830-4241-B20C-8EE05B6AF2B3}"/>
          </ac:spMkLst>
        </pc:spChg>
        <pc:spChg chg="mod">
          <ac:chgData name="Chester Swearingen" userId="977ae37b-6496-4371-994e-dc977374d4f1" providerId="ADAL" clId="{EDB08765-1998-4B10-AD6A-52BB4FDA5D50}" dt="2025-05-27T22:58:01.169" v="81" actId="207"/>
          <ac:spMkLst>
            <pc:docMk/>
            <pc:sldMk cId="1411365411" sldId="269"/>
            <ac:spMk id="3" creationId="{3304A66B-D265-4A74-B4FF-AA423DFB881D}"/>
          </ac:spMkLst>
        </pc:spChg>
        <pc:spChg chg="del">
          <ac:chgData name="Chester Swearingen" userId="977ae37b-6496-4371-994e-dc977374d4f1" providerId="ADAL" clId="{EDB08765-1998-4B10-AD6A-52BB4FDA5D50}" dt="2025-05-27T22:53:18.429" v="25"/>
          <ac:spMkLst>
            <pc:docMk/>
            <pc:sldMk cId="1411365411" sldId="269"/>
            <ac:spMk id="17" creationId="{48A740BC-A0AA-45E0-B899-2AE9C6FE11CA}"/>
          </ac:spMkLst>
        </pc:spChg>
        <pc:cxnChg chg="del">
          <ac:chgData name="Chester Swearingen" userId="977ae37b-6496-4371-994e-dc977374d4f1" providerId="ADAL" clId="{EDB08765-1998-4B10-AD6A-52BB4FDA5D50}" dt="2025-05-27T22:53:18.429" v="25"/>
          <ac:cxnSpMkLst>
            <pc:docMk/>
            <pc:sldMk cId="1411365411" sldId="269"/>
            <ac:cxnSpMk id="19" creationId="{B874EF51-C858-4BB9-97C3-D17755787127}"/>
          </ac:cxnSpMkLst>
        </pc:cxnChg>
      </pc:sldChg>
      <pc:sldChg chg="delSp modSp mod setBg delDesignElem">
        <pc:chgData name="Chester Swearingen" userId="977ae37b-6496-4371-994e-dc977374d4f1" providerId="ADAL" clId="{EDB08765-1998-4B10-AD6A-52BB4FDA5D50}" dt="2025-05-27T22:57:54.671" v="80" actId="207"/>
        <pc:sldMkLst>
          <pc:docMk/>
          <pc:sldMk cId="3420814548" sldId="332"/>
        </pc:sldMkLst>
        <pc:spChg chg="mod">
          <ac:chgData name="Chester Swearingen" userId="977ae37b-6496-4371-994e-dc977374d4f1" providerId="ADAL" clId="{EDB08765-1998-4B10-AD6A-52BB4FDA5D50}" dt="2025-05-27T22:57:54.671" v="80" actId="207"/>
          <ac:spMkLst>
            <pc:docMk/>
            <pc:sldMk cId="3420814548" sldId="332"/>
            <ac:spMk id="2" creationId="{B219ED21-7830-4241-B20C-8EE05B6AF2B3}"/>
          </ac:spMkLst>
        </pc:spChg>
        <pc:spChg chg="mod">
          <ac:chgData name="Chester Swearingen" userId="977ae37b-6496-4371-994e-dc977374d4f1" providerId="ADAL" clId="{EDB08765-1998-4B10-AD6A-52BB4FDA5D50}" dt="2025-05-27T22:57:51.624" v="79" actId="207"/>
          <ac:spMkLst>
            <pc:docMk/>
            <pc:sldMk cId="3420814548" sldId="332"/>
            <ac:spMk id="3" creationId="{3304A66B-D265-4A74-B4FF-AA423DFB881D}"/>
          </ac:spMkLst>
        </pc:spChg>
        <pc:spChg chg="del">
          <ac:chgData name="Chester Swearingen" userId="977ae37b-6496-4371-994e-dc977374d4f1" providerId="ADAL" clId="{EDB08765-1998-4B10-AD6A-52BB4FDA5D50}" dt="2025-05-27T22:53:18.429" v="25"/>
          <ac:spMkLst>
            <pc:docMk/>
            <pc:sldMk cId="3420814548" sldId="332"/>
            <ac:spMk id="17" creationId="{48A740BC-A0AA-45E0-B899-2AE9C6FE11CA}"/>
          </ac:spMkLst>
        </pc:spChg>
        <pc:cxnChg chg="del">
          <ac:chgData name="Chester Swearingen" userId="977ae37b-6496-4371-994e-dc977374d4f1" providerId="ADAL" clId="{EDB08765-1998-4B10-AD6A-52BB4FDA5D50}" dt="2025-05-27T22:53:18.429" v="25"/>
          <ac:cxnSpMkLst>
            <pc:docMk/>
            <pc:sldMk cId="3420814548" sldId="332"/>
            <ac:cxnSpMk id="19" creationId="{B874EF51-C858-4BB9-97C3-D17755787127}"/>
          </ac:cxnSpMkLst>
        </pc:cxnChg>
      </pc:sldChg>
      <pc:sldChg chg="delSp modSp mod setBg delDesignElem">
        <pc:chgData name="Chester Swearingen" userId="977ae37b-6496-4371-994e-dc977374d4f1" providerId="ADAL" clId="{EDB08765-1998-4B10-AD6A-52BB4FDA5D50}" dt="2025-05-27T22:57:42.847" v="77" actId="207"/>
        <pc:sldMkLst>
          <pc:docMk/>
          <pc:sldMk cId="3377331367" sldId="337"/>
        </pc:sldMkLst>
        <pc:spChg chg="mod">
          <ac:chgData name="Chester Swearingen" userId="977ae37b-6496-4371-994e-dc977374d4f1" providerId="ADAL" clId="{EDB08765-1998-4B10-AD6A-52BB4FDA5D50}" dt="2025-05-27T22:57:42.847" v="77" actId="207"/>
          <ac:spMkLst>
            <pc:docMk/>
            <pc:sldMk cId="3377331367" sldId="337"/>
            <ac:spMk id="2" creationId="{B219ED21-7830-4241-B20C-8EE05B6AF2B3}"/>
          </ac:spMkLst>
        </pc:spChg>
        <pc:spChg chg="mod">
          <ac:chgData name="Chester Swearingen" userId="977ae37b-6496-4371-994e-dc977374d4f1" providerId="ADAL" clId="{EDB08765-1998-4B10-AD6A-52BB4FDA5D50}" dt="2025-05-27T22:57:40.382" v="76" actId="207"/>
          <ac:spMkLst>
            <pc:docMk/>
            <pc:sldMk cId="3377331367" sldId="337"/>
            <ac:spMk id="3" creationId="{3304A66B-D265-4A74-B4FF-AA423DFB881D}"/>
          </ac:spMkLst>
        </pc:spChg>
        <pc:spChg chg="del">
          <ac:chgData name="Chester Swearingen" userId="977ae37b-6496-4371-994e-dc977374d4f1" providerId="ADAL" clId="{EDB08765-1998-4B10-AD6A-52BB4FDA5D50}" dt="2025-05-27T22:53:18.429" v="25"/>
          <ac:spMkLst>
            <pc:docMk/>
            <pc:sldMk cId="3377331367" sldId="337"/>
            <ac:spMk id="17" creationId="{48A740BC-A0AA-45E0-B899-2AE9C6FE11CA}"/>
          </ac:spMkLst>
        </pc:spChg>
        <pc:cxnChg chg="del">
          <ac:chgData name="Chester Swearingen" userId="977ae37b-6496-4371-994e-dc977374d4f1" providerId="ADAL" clId="{EDB08765-1998-4B10-AD6A-52BB4FDA5D50}" dt="2025-05-27T22:53:18.429" v="25"/>
          <ac:cxnSpMkLst>
            <pc:docMk/>
            <pc:sldMk cId="3377331367" sldId="337"/>
            <ac:cxnSpMk id="19" creationId="{B874EF51-C858-4BB9-97C3-D17755787127}"/>
          </ac:cxnSpMkLst>
        </pc:cxnChg>
      </pc:sldChg>
      <pc:sldChg chg="delSp modSp mod setBg delDesignElem">
        <pc:chgData name="Chester Swearingen" userId="977ae37b-6496-4371-994e-dc977374d4f1" providerId="ADAL" clId="{EDB08765-1998-4B10-AD6A-52BB4FDA5D50}" dt="2025-05-27T22:57:30.880" v="74" actId="207"/>
        <pc:sldMkLst>
          <pc:docMk/>
          <pc:sldMk cId="3431122835" sldId="338"/>
        </pc:sldMkLst>
        <pc:spChg chg="mod">
          <ac:chgData name="Chester Swearingen" userId="977ae37b-6496-4371-994e-dc977374d4f1" providerId="ADAL" clId="{EDB08765-1998-4B10-AD6A-52BB4FDA5D50}" dt="2025-05-27T22:57:30.880" v="74" actId="207"/>
          <ac:spMkLst>
            <pc:docMk/>
            <pc:sldMk cId="3431122835" sldId="338"/>
            <ac:spMk id="2" creationId="{B219ED21-7830-4241-B20C-8EE05B6AF2B3}"/>
          </ac:spMkLst>
        </pc:spChg>
        <pc:spChg chg="mod">
          <ac:chgData name="Chester Swearingen" userId="977ae37b-6496-4371-994e-dc977374d4f1" providerId="ADAL" clId="{EDB08765-1998-4B10-AD6A-52BB4FDA5D50}" dt="2025-05-27T22:57:28.071" v="73" actId="207"/>
          <ac:spMkLst>
            <pc:docMk/>
            <pc:sldMk cId="3431122835" sldId="338"/>
            <ac:spMk id="3" creationId="{3304A66B-D265-4A74-B4FF-AA423DFB881D}"/>
          </ac:spMkLst>
        </pc:spChg>
        <pc:spChg chg="del">
          <ac:chgData name="Chester Swearingen" userId="977ae37b-6496-4371-994e-dc977374d4f1" providerId="ADAL" clId="{EDB08765-1998-4B10-AD6A-52BB4FDA5D50}" dt="2025-05-27T22:53:18.429" v="25"/>
          <ac:spMkLst>
            <pc:docMk/>
            <pc:sldMk cId="3431122835" sldId="338"/>
            <ac:spMk id="17" creationId="{48A740BC-A0AA-45E0-B899-2AE9C6FE11CA}"/>
          </ac:spMkLst>
        </pc:spChg>
        <pc:cxnChg chg="del">
          <ac:chgData name="Chester Swearingen" userId="977ae37b-6496-4371-994e-dc977374d4f1" providerId="ADAL" clId="{EDB08765-1998-4B10-AD6A-52BB4FDA5D50}" dt="2025-05-27T22:53:18.429" v="25"/>
          <ac:cxnSpMkLst>
            <pc:docMk/>
            <pc:sldMk cId="3431122835" sldId="338"/>
            <ac:cxnSpMk id="19" creationId="{B874EF51-C858-4BB9-97C3-D17755787127}"/>
          </ac:cxnSpMkLst>
        </pc:cxnChg>
      </pc:sldChg>
      <pc:sldChg chg="delSp modSp mod setBg delDesignElem">
        <pc:chgData name="Chester Swearingen" userId="977ae37b-6496-4371-994e-dc977374d4f1" providerId="ADAL" clId="{EDB08765-1998-4B10-AD6A-52BB4FDA5D50}" dt="2025-05-27T22:56:21" v="56" actId="207"/>
        <pc:sldMkLst>
          <pc:docMk/>
          <pc:sldMk cId="1203045972" sldId="340"/>
        </pc:sldMkLst>
        <pc:spChg chg="mod">
          <ac:chgData name="Chester Swearingen" userId="977ae37b-6496-4371-994e-dc977374d4f1" providerId="ADAL" clId="{EDB08765-1998-4B10-AD6A-52BB4FDA5D50}" dt="2025-05-27T22:56:17.991" v="55" actId="207"/>
          <ac:spMkLst>
            <pc:docMk/>
            <pc:sldMk cId="1203045972" sldId="340"/>
            <ac:spMk id="2" creationId="{B219ED21-7830-4241-B20C-8EE05B6AF2B3}"/>
          </ac:spMkLst>
        </pc:spChg>
        <pc:spChg chg="mod">
          <ac:chgData name="Chester Swearingen" userId="977ae37b-6496-4371-994e-dc977374d4f1" providerId="ADAL" clId="{EDB08765-1998-4B10-AD6A-52BB4FDA5D50}" dt="2025-05-27T22:56:21" v="56" actId="207"/>
          <ac:spMkLst>
            <pc:docMk/>
            <pc:sldMk cId="1203045972" sldId="340"/>
            <ac:spMk id="3" creationId="{3304A66B-D265-4A74-B4FF-AA423DFB881D}"/>
          </ac:spMkLst>
        </pc:spChg>
        <pc:spChg chg="del">
          <ac:chgData name="Chester Swearingen" userId="977ae37b-6496-4371-994e-dc977374d4f1" providerId="ADAL" clId="{EDB08765-1998-4B10-AD6A-52BB4FDA5D50}" dt="2025-05-27T22:53:18.429" v="25"/>
          <ac:spMkLst>
            <pc:docMk/>
            <pc:sldMk cId="1203045972" sldId="340"/>
            <ac:spMk id="17" creationId="{48A740BC-A0AA-45E0-B899-2AE9C6FE11CA}"/>
          </ac:spMkLst>
        </pc:spChg>
        <pc:cxnChg chg="del">
          <ac:chgData name="Chester Swearingen" userId="977ae37b-6496-4371-994e-dc977374d4f1" providerId="ADAL" clId="{EDB08765-1998-4B10-AD6A-52BB4FDA5D50}" dt="2025-05-27T22:53:18.429" v="25"/>
          <ac:cxnSpMkLst>
            <pc:docMk/>
            <pc:sldMk cId="1203045972" sldId="340"/>
            <ac:cxnSpMk id="19" creationId="{B874EF51-C858-4BB9-97C3-D17755787127}"/>
          </ac:cxnSpMkLst>
        </pc:cxnChg>
      </pc:sldChg>
      <pc:sldChg chg="delSp modSp mod setBg delDesignElem">
        <pc:chgData name="Chester Swearingen" userId="977ae37b-6496-4371-994e-dc977374d4f1" providerId="ADAL" clId="{EDB08765-1998-4B10-AD6A-52BB4FDA5D50}" dt="2025-05-27T22:56:10.311" v="53" actId="207"/>
        <pc:sldMkLst>
          <pc:docMk/>
          <pc:sldMk cId="2226966187" sldId="343"/>
        </pc:sldMkLst>
        <pc:spChg chg="mod">
          <ac:chgData name="Chester Swearingen" userId="977ae37b-6496-4371-994e-dc977374d4f1" providerId="ADAL" clId="{EDB08765-1998-4B10-AD6A-52BB4FDA5D50}" dt="2025-05-27T22:56:10.311" v="53" actId="207"/>
          <ac:spMkLst>
            <pc:docMk/>
            <pc:sldMk cId="2226966187" sldId="343"/>
            <ac:spMk id="2" creationId="{B219ED21-7830-4241-B20C-8EE05B6AF2B3}"/>
          </ac:spMkLst>
        </pc:spChg>
        <pc:spChg chg="mod">
          <ac:chgData name="Chester Swearingen" userId="977ae37b-6496-4371-994e-dc977374d4f1" providerId="ADAL" clId="{EDB08765-1998-4B10-AD6A-52BB4FDA5D50}" dt="2025-05-27T22:56:07.847" v="52" actId="207"/>
          <ac:spMkLst>
            <pc:docMk/>
            <pc:sldMk cId="2226966187" sldId="343"/>
            <ac:spMk id="3" creationId="{3304A66B-D265-4A74-B4FF-AA423DFB881D}"/>
          </ac:spMkLst>
        </pc:spChg>
        <pc:spChg chg="del">
          <ac:chgData name="Chester Swearingen" userId="977ae37b-6496-4371-994e-dc977374d4f1" providerId="ADAL" clId="{EDB08765-1998-4B10-AD6A-52BB4FDA5D50}" dt="2025-05-27T22:53:18.429" v="25"/>
          <ac:spMkLst>
            <pc:docMk/>
            <pc:sldMk cId="2226966187" sldId="343"/>
            <ac:spMk id="17" creationId="{48A740BC-A0AA-45E0-B899-2AE9C6FE11CA}"/>
          </ac:spMkLst>
        </pc:spChg>
        <pc:cxnChg chg="del">
          <ac:chgData name="Chester Swearingen" userId="977ae37b-6496-4371-994e-dc977374d4f1" providerId="ADAL" clId="{EDB08765-1998-4B10-AD6A-52BB4FDA5D50}" dt="2025-05-27T22:53:18.429" v="25"/>
          <ac:cxnSpMkLst>
            <pc:docMk/>
            <pc:sldMk cId="2226966187" sldId="343"/>
            <ac:cxnSpMk id="19" creationId="{B874EF51-C858-4BB9-97C3-D17755787127}"/>
          </ac:cxnSpMkLst>
        </pc:cxnChg>
      </pc:sldChg>
      <pc:sldChg chg="delSp modSp mod setBg delDesignElem">
        <pc:chgData name="Chester Swearingen" userId="977ae37b-6496-4371-994e-dc977374d4f1" providerId="ADAL" clId="{EDB08765-1998-4B10-AD6A-52BB4FDA5D50}" dt="2025-05-27T22:55:28.805" v="44" actId="207"/>
        <pc:sldMkLst>
          <pc:docMk/>
          <pc:sldMk cId="2844818337" sldId="344"/>
        </pc:sldMkLst>
        <pc:spChg chg="mod">
          <ac:chgData name="Chester Swearingen" userId="977ae37b-6496-4371-994e-dc977374d4f1" providerId="ADAL" clId="{EDB08765-1998-4B10-AD6A-52BB4FDA5D50}" dt="2025-05-27T22:55:28.805" v="44" actId="207"/>
          <ac:spMkLst>
            <pc:docMk/>
            <pc:sldMk cId="2844818337" sldId="344"/>
            <ac:spMk id="2" creationId="{B219ED21-7830-4241-B20C-8EE05B6AF2B3}"/>
          </ac:spMkLst>
        </pc:spChg>
        <pc:spChg chg="mod">
          <ac:chgData name="Chester Swearingen" userId="977ae37b-6496-4371-994e-dc977374d4f1" providerId="ADAL" clId="{EDB08765-1998-4B10-AD6A-52BB4FDA5D50}" dt="2025-05-27T22:55:26.415" v="43" actId="207"/>
          <ac:spMkLst>
            <pc:docMk/>
            <pc:sldMk cId="2844818337" sldId="344"/>
            <ac:spMk id="3" creationId="{3304A66B-D265-4A74-B4FF-AA423DFB881D}"/>
          </ac:spMkLst>
        </pc:spChg>
        <pc:spChg chg="del">
          <ac:chgData name="Chester Swearingen" userId="977ae37b-6496-4371-994e-dc977374d4f1" providerId="ADAL" clId="{EDB08765-1998-4B10-AD6A-52BB4FDA5D50}" dt="2025-05-27T22:53:18.429" v="25"/>
          <ac:spMkLst>
            <pc:docMk/>
            <pc:sldMk cId="2844818337" sldId="344"/>
            <ac:spMk id="17" creationId="{48A740BC-A0AA-45E0-B899-2AE9C6FE11CA}"/>
          </ac:spMkLst>
        </pc:spChg>
        <pc:cxnChg chg="del">
          <ac:chgData name="Chester Swearingen" userId="977ae37b-6496-4371-994e-dc977374d4f1" providerId="ADAL" clId="{EDB08765-1998-4B10-AD6A-52BB4FDA5D50}" dt="2025-05-27T22:53:18.429" v="25"/>
          <ac:cxnSpMkLst>
            <pc:docMk/>
            <pc:sldMk cId="2844818337" sldId="344"/>
            <ac:cxnSpMk id="19" creationId="{B874EF51-C858-4BB9-97C3-D17755787127}"/>
          </ac:cxnSpMkLst>
        </pc:cxnChg>
      </pc:sldChg>
      <pc:sldChg chg="delSp modSp mod setBg delDesignElem">
        <pc:chgData name="Chester Swearingen" userId="977ae37b-6496-4371-994e-dc977374d4f1" providerId="ADAL" clId="{EDB08765-1998-4B10-AD6A-52BB4FDA5D50}" dt="2025-05-27T22:55:58.287" v="50" actId="207"/>
        <pc:sldMkLst>
          <pc:docMk/>
          <pc:sldMk cId="1490813972" sldId="349"/>
        </pc:sldMkLst>
        <pc:spChg chg="mod">
          <ac:chgData name="Chester Swearingen" userId="977ae37b-6496-4371-994e-dc977374d4f1" providerId="ADAL" clId="{EDB08765-1998-4B10-AD6A-52BB4FDA5D50}" dt="2025-05-27T22:55:58.287" v="50" actId="207"/>
          <ac:spMkLst>
            <pc:docMk/>
            <pc:sldMk cId="1490813972" sldId="349"/>
            <ac:spMk id="2" creationId="{B219ED21-7830-4241-B20C-8EE05B6AF2B3}"/>
          </ac:spMkLst>
        </pc:spChg>
        <pc:spChg chg="mod">
          <ac:chgData name="Chester Swearingen" userId="977ae37b-6496-4371-994e-dc977374d4f1" providerId="ADAL" clId="{EDB08765-1998-4B10-AD6A-52BB4FDA5D50}" dt="2025-05-27T22:55:55.759" v="49" actId="207"/>
          <ac:spMkLst>
            <pc:docMk/>
            <pc:sldMk cId="1490813972" sldId="349"/>
            <ac:spMk id="3" creationId="{3304A66B-D265-4A74-B4FF-AA423DFB881D}"/>
          </ac:spMkLst>
        </pc:spChg>
        <pc:spChg chg="del">
          <ac:chgData name="Chester Swearingen" userId="977ae37b-6496-4371-994e-dc977374d4f1" providerId="ADAL" clId="{EDB08765-1998-4B10-AD6A-52BB4FDA5D50}" dt="2025-05-27T22:53:18.429" v="25"/>
          <ac:spMkLst>
            <pc:docMk/>
            <pc:sldMk cId="1490813972" sldId="349"/>
            <ac:spMk id="17" creationId="{48A740BC-A0AA-45E0-B899-2AE9C6FE11CA}"/>
          </ac:spMkLst>
        </pc:spChg>
        <pc:cxnChg chg="del">
          <ac:chgData name="Chester Swearingen" userId="977ae37b-6496-4371-994e-dc977374d4f1" providerId="ADAL" clId="{EDB08765-1998-4B10-AD6A-52BB4FDA5D50}" dt="2025-05-27T22:53:18.429" v="25"/>
          <ac:cxnSpMkLst>
            <pc:docMk/>
            <pc:sldMk cId="1490813972" sldId="349"/>
            <ac:cxnSpMk id="19" creationId="{B874EF51-C858-4BB9-97C3-D17755787127}"/>
          </ac:cxnSpMkLst>
        </pc:cxnChg>
      </pc:sldChg>
      <pc:sldChg chg="delSp modSp mod setBg delDesignElem">
        <pc:chgData name="Chester Swearingen" userId="977ae37b-6496-4371-994e-dc977374d4f1" providerId="ADAL" clId="{EDB08765-1998-4B10-AD6A-52BB4FDA5D50}" dt="2025-05-27T22:54:44.724" v="35" actId="207"/>
        <pc:sldMkLst>
          <pc:docMk/>
          <pc:sldMk cId="896511024" sldId="353"/>
        </pc:sldMkLst>
        <pc:spChg chg="mod">
          <ac:chgData name="Chester Swearingen" userId="977ae37b-6496-4371-994e-dc977374d4f1" providerId="ADAL" clId="{EDB08765-1998-4B10-AD6A-52BB4FDA5D50}" dt="2025-05-27T22:53:50.928" v="28" actId="207"/>
          <ac:spMkLst>
            <pc:docMk/>
            <pc:sldMk cId="896511024" sldId="353"/>
            <ac:spMk id="2" creationId="{B219ED21-7830-4241-B20C-8EE05B6AF2B3}"/>
          </ac:spMkLst>
        </pc:spChg>
        <pc:spChg chg="mod">
          <ac:chgData name="Chester Swearingen" userId="977ae37b-6496-4371-994e-dc977374d4f1" providerId="ADAL" clId="{EDB08765-1998-4B10-AD6A-52BB4FDA5D50}" dt="2025-05-27T22:54:44.724" v="35" actId="207"/>
          <ac:spMkLst>
            <pc:docMk/>
            <pc:sldMk cId="896511024" sldId="353"/>
            <ac:spMk id="3" creationId="{3304A66B-D265-4A74-B4FF-AA423DFB881D}"/>
          </ac:spMkLst>
        </pc:spChg>
        <pc:spChg chg="del">
          <ac:chgData name="Chester Swearingen" userId="977ae37b-6496-4371-994e-dc977374d4f1" providerId="ADAL" clId="{EDB08765-1998-4B10-AD6A-52BB4FDA5D50}" dt="2025-05-27T22:53:18.429" v="25"/>
          <ac:spMkLst>
            <pc:docMk/>
            <pc:sldMk cId="896511024" sldId="353"/>
            <ac:spMk id="17" creationId="{48A740BC-A0AA-45E0-B899-2AE9C6FE11CA}"/>
          </ac:spMkLst>
        </pc:spChg>
        <pc:cxnChg chg="del">
          <ac:chgData name="Chester Swearingen" userId="977ae37b-6496-4371-994e-dc977374d4f1" providerId="ADAL" clId="{EDB08765-1998-4B10-AD6A-52BB4FDA5D50}" dt="2025-05-27T22:53:18.429" v="25"/>
          <ac:cxnSpMkLst>
            <pc:docMk/>
            <pc:sldMk cId="896511024" sldId="353"/>
            <ac:cxnSpMk id="19" creationId="{B874EF51-C858-4BB9-97C3-D17755787127}"/>
          </ac:cxnSpMkLst>
        </pc:cxnChg>
      </pc:sldChg>
      <pc:sldChg chg="delSp modSp mod setBg delDesignElem">
        <pc:chgData name="Chester Swearingen" userId="977ae37b-6496-4371-994e-dc977374d4f1" providerId="ADAL" clId="{EDB08765-1998-4B10-AD6A-52BB4FDA5D50}" dt="2025-05-27T22:57:06.215" v="68" actId="207"/>
        <pc:sldMkLst>
          <pc:docMk/>
          <pc:sldMk cId="4247380534" sldId="355"/>
        </pc:sldMkLst>
        <pc:spChg chg="mod">
          <ac:chgData name="Chester Swearingen" userId="977ae37b-6496-4371-994e-dc977374d4f1" providerId="ADAL" clId="{EDB08765-1998-4B10-AD6A-52BB4FDA5D50}" dt="2025-05-27T22:57:06.215" v="68" actId="207"/>
          <ac:spMkLst>
            <pc:docMk/>
            <pc:sldMk cId="4247380534" sldId="355"/>
            <ac:spMk id="2" creationId="{B219ED21-7830-4241-B20C-8EE05B6AF2B3}"/>
          </ac:spMkLst>
        </pc:spChg>
        <pc:spChg chg="mod">
          <ac:chgData name="Chester Swearingen" userId="977ae37b-6496-4371-994e-dc977374d4f1" providerId="ADAL" clId="{EDB08765-1998-4B10-AD6A-52BB4FDA5D50}" dt="2025-05-27T22:57:03.591" v="67" actId="207"/>
          <ac:spMkLst>
            <pc:docMk/>
            <pc:sldMk cId="4247380534" sldId="355"/>
            <ac:spMk id="3" creationId="{3304A66B-D265-4A74-B4FF-AA423DFB881D}"/>
          </ac:spMkLst>
        </pc:spChg>
        <pc:spChg chg="del">
          <ac:chgData name="Chester Swearingen" userId="977ae37b-6496-4371-994e-dc977374d4f1" providerId="ADAL" clId="{EDB08765-1998-4B10-AD6A-52BB4FDA5D50}" dt="2025-05-27T22:53:18.429" v="25"/>
          <ac:spMkLst>
            <pc:docMk/>
            <pc:sldMk cId="4247380534" sldId="355"/>
            <ac:spMk id="17" creationId="{48A740BC-A0AA-45E0-B899-2AE9C6FE11CA}"/>
          </ac:spMkLst>
        </pc:spChg>
        <pc:cxnChg chg="del">
          <ac:chgData name="Chester Swearingen" userId="977ae37b-6496-4371-994e-dc977374d4f1" providerId="ADAL" clId="{EDB08765-1998-4B10-AD6A-52BB4FDA5D50}" dt="2025-05-27T22:53:18.429" v="25"/>
          <ac:cxnSpMkLst>
            <pc:docMk/>
            <pc:sldMk cId="4247380534" sldId="355"/>
            <ac:cxnSpMk id="19" creationId="{B874EF51-C858-4BB9-97C3-D17755787127}"/>
          </ac:cxnSpMkLst>
        </pc:cxnChg>
      </pc:sldChg>
      <pc:sldChg chg="delSp modSp mod setBg delDesignElem">
        <pc:chgData name="Chester Swearingen" userId="977ae37b-6496-4371-994e-dc977374d4f1" providerId="ADAL" clId="{EDB08765-1998-4B10-AD6A-52BB4FDA5D50}" dt="2025-05-27T22:57:19.743" v="71" actId="207"/>
        <pc:sldMkLst>
          <pc:docMk/>
          <pc:sldMk cId="3866435486" sldId="359"/>
        </pc:sldMkLst>
        <pc:spChg chg="mod">
          <ac:chgData name="Chester Swearingen" userId="977ae37b-6496-4371-994e-dc977374d4f1" providerId="ADAL" clId="{EDB08765-1998-4B10-AD6A-52BB4FDA5D50}" dt="2025-05-27T22:57:19.743" v="71" actId="207"/>
          <ac:spMkLst>
            <pc:docMk/>
            <pc:sldMk cId="3866435486" sldId="359"/>
            <ac:spMk id="2" creationId="{B219ED21-7830-4241-B20C-8EE05B6AF2B3}"/>
          </ac:spMkLst>
        </pc:spChg>
        <pc:spChg chg="mod">
          <ac:chgData name="Chester Swearingen" userId="977ae37b-6496-4371-994e-dc977374d4f1" providerId="ADAL" clId="{EDB08765-1998-4B10-AD6A-52BB4FDA5D50}" dt="2025-05-27T22:57:15.860" v="70" actId="207"/>
          <ac:spMkLst>
            <pc:docMk/>
            <pc:sldMk cId="3866435486" sldId="359"/>
            <ac:spMk id="3" creationId="{3304A66B-D265-4A74-B4FF-AA423DFB881D}"/>
          </ac:spMkLst>
        </pc:spChg>
        <pc:spChg chg="del">
          <ac:chgData name="Chester Swearingen" userId="977ae37b-6496-4371-994e-dc977374d4f1" providerId="ADAL" clId="{EDB08765-1998-4B10-AD6A-52BB4FDA5D50}" dt="2025-05-27T22:53:18.429" v="25"/>
          <ac:spMkLst>
            <pc:docMk/>
            <pc:sldMk cId="3866435486" sldId="359"/>
            <ac:spMk id="17" creationId="{48A740BC-A0AA-45E0-B899-2AE9C6FE11CA}"/>
          </ac:spMkLst>
        </pc:spChg>
        <pc:cxnChg chg="del">
          <ac:chgData name="Chester Swearingen" userId="977ae37b-6496-4371-994e-dc977374d4f1" providerId="ADAL" clId="{EDB08765-1998-4B10-AD6A-52BB4FDA5D50}" dt="2025-05-27T22:53:18.429" v="25"/>
          <ac:cxnSpMkLst>
            <pc:docMk/>
            <pc:sldMk cId="3866435486" sldId="359"/>
            <ac:cxnSpMk id="19" creationId="{B874EF51-C858-4BB9-97C3-D17755787127}"/>
          </ac:cxnSpMkLst>
        </pc:cxnChg>
      </pc:sldChg>
      <pc:sldChg chg="delSp modSp mod setBg delDesignElem">
        <pc:chgData name="Chester Swearingen" userId="977ae37b-6496-4371-994e-dc977374d4f1" providerId="ADAL" clId="{EDB08765-1998-4B10-AD6A-52BB4FDA5D50}" dt="2025-05-27T22:56:32.167" v="59"/>
        <pc:sldMkLst>
          <pc:docMk/>
          <pc:sldMk cId="2021935490" sldId="362"/>
        </pc:sldMkLst>
        <pc:spChg chg="mod">
          <ac:chgData name="Chester Swearingen" userId="977ae37b-6496-4371-994e-dc977374d4f1" providerId="ADAL" clId="{EDB08765-1998-4B10-AD6A-52BB4FDA5D50}" dt="2025-05-27T22:56:25.998" v="57" actId="207"/>
          <ac:spMkLst>
            <pc:docMk/>
            <pc:sldMk cId="2021935490" sldId="362"/>
            <ac:spMk id="2" creationId="{B219ED21-7830-4241-B20C-8EE05B6AF2B3}"/>
          </ac:spMkLst>
        </pc:spChg>
        <pc:spChg chg="mod">
          <ac:chgData name="Chester Swearingen" userId="977ae37b-6496-4371-994e-dc977374d4f1" providerId="ADAL" clId="{EDB08765-1998-4B10-AD6A-52BB4FDA5D50}" dt="2025-05-27T22:56:28.727" v="58" actId="207"/>
          <ac:spMkLst>
            <pc:docMk/>
            <pc:sldMk cId="2021935490" sldId="362"/>
            <ac:spMk id="3" creationId="{3304A66B-D265-4A74-B4FF-AA423DFB881D}"/>
          </ac:spMkLst>
        </pc:spChg>
        <pc:spChg chg="del">
          <ac:chgData name="Chester Swearingen" userId="977ae37b-6496-4371-994e-dc977374d4f1" providerId="ADAL" clId="{EDB08765-1998-4B10-AD6A-52BB4FDA5D50}" dt="2025-05-27T22:53:18.429" v="25"/>
          <ac:spMkLst>
            <pc:docMk/>
            <pc:sldMk cId="2021935490" sldId="362"/>
            <ac:spMk id="17" creationId="{48A740BC-A0AA-45E0-B899-2AE9C6FE11CA}"/>
          </ac:spMkLst>
        </pc:spChg>
        <pc:cxnChg chg="del">
          <ac:chgData name="Chester Swearingen" userId="977ae37b-6496-4371-994e-dc977374d4f1" providerId="ADAL" clId="{EDB08765-1998-4B10-AD6A-52BB4FDA5D50}" dt="2025-05-27T22:53:18.429" v="25"/>
          <ac:cxnSpMkLst>
            <pc:docMk/>
            <pc:sldMk cId="2021935490" sldId="362"/>
            <ac:cxnSpMk id="19" creationId="{B874EF51-C858-4BB9-97C3-D17755787127}"/>
          </ac:cxnSpMkLst>
        </pc:cxnChg>
      </pc:sldChg>
      <pc:sldChg chg="delSp modSp mod setBg delDesignElem">
        <pc:chgData name="Chester Swearingen" userId="977ae37b-6496-4371-994e-dc977374d4f1" providerId="ADAL" clId="{EDB08765-1998-4B10-AD6A-52BB4FDA5D50}" dt="2025-05-27T22:56:55.132" v="65" actId="207"/>
        <pc:sldMkLst>
          <pc:docMk/>
          <pc:sldMk cId="1821740400" sldId="366"/>
        </pc:sldMkLst>
        <pc:spChg chg="mod">
          <ac:chgData name="Chester Swearingen" userId="977ae37b-6496-4371-994e-dc977374d4f1" providerId="ADAL" clId="{EDB08765-1998-4B10-AD6A-52BB4FDA5D50}" dt="2025-05-27T22:56:55.132" v="65" actId="207"/>
          <ac:spMkLst>
            <pc:docMk/>
            <pc:sldMk cId="1821740400" sldId="366"/>
            <ac:spMk id="2" creationId="{B219ED21-7830-4241-B20C-8EE05B6AF2B3}"/>
          </ac:spMkLst>
        </pc:spChg>
        <pc:spChg chg="mod">
          <ac:chgData name="Chester Swearingen" userId="977ae37b-6496-4371-994e-dc977374d4f1" providerId="ADAL" clId="{EDB08765-1998-4B10-AD6A-52BB4FDA5D50}" dt="2025-05-27T22:56:52.590" v="64" actId="207"/>
          <ac:spMkLst>
            <pc:docMk/>
            <pc:sldMk cId="1821740400" sldId="366"/>
            <ac:spMk id="3" creationId="{3304A66B-D265-4A74-B4FF-AA423DFB881D}"/>
          </ac:spMkLst>
        </pc:spChg>
        <pc:spChg chg="del">
          <ac:chgData name="Chester Swearingen" userId="977ae37b-6496-4371-994e-dc977374d4f1" providerId="ADAL" clId="{EDB08765-1998-4B10-AD6A-52BB4FDA5D50}" dt="2025-05-27T22:53:18.429" v="25"/>
          <ac:spMkLst>
            <pc:docMk/>
            <pc:sldMk cId="1821740400" sldId="366"/>
            <ac:spMk id="17" creationId="{48A740BC-A0AA-45E0-B899-2AE9C6FE11CA}"/>
          </ac:spMkLst>
        </pc:spChg>
        <pc:cxnChg chg="del">
          <ac:chgData name="Chester Swearingen" userId="977ae37b-6496-4371-994e-dc977374d4f1" providerId="ADAL" clId="{EDB08765-1998-4B10-AD6A-52BB4FDA5D50}" dt="2025-05-27T22:53:18.429" v="25"/>
          <ac:cxnSpMkLst>
            <pc:docMk/>
            <pc:sldMk cId="1821740400" sldId="366"/>
            <ac:cxnSpMk id="19" creationId="{B874EF51-C858-4BB9-97C3-D17755787127}"/>
          </ac:cxnSpMkLst>
        </pc:cxnChg>
      </pc:sldChg>
      <pc:sldChg chg="delSp modSp mod setBg delDesignElem">
        <pc:chgData name="Chester Swearingen" userId="977ae37b-6496-4371-994e-dc977374d4f1" providerId="ADAL" clId="{EDB08765-1998-4B10-AD6A-52BB4FDA5D50}" dt="2025-05-27T22:56:44.271" v="62" actId="207"/>
        <pc:sldMkLst>
          <pc:docMk/>
          <pc:sldMk cId="2585964613" sldId="370"/>
        </pc:sldMkLst>
        <pc:spChg chg="mod">
          <ac:chgData name="Chester Swearingen" userId="977ae37b-6496-4371-994e-dc977374d4f1" providerId="ADAL" clId="{EDB08765-1998-4B10-AD6A-52BB4FDA5D50}" dt="2025-05-27T22:56:44.271" v="62" actId="207"/>
          <ac:spMkLst>
            <pc:docMk/>
            <pc:sldMk cId="2585964613" sldId="370"/>
            <ac:spMk id="2" creationId="{B219ED21-7830-4241-B20C-8EE05B6AF2B3}"/>
          </ac:spMkLst>
        </pc:spChg>
        <pc:spChg chg="mod">
          <ac:chgData name="Chester Swearingen" userId="977ae37b-6496-4371-994e-dc977374d4f1" providerId="ADAL" clId="{EDB08765-1998-4B10-AD6A-52BB4FDA5D50}" dt="2025-05-27T22:56:41.311" v="61" actId="207"/>
          <ac:spMkLst>
            <pc:docMk/>
            <pc:sldMk cId="2585964613" sldId="370"/>
            <ac:spMk id="3" creationId="{3304A66B-D265-4A74-B4FF-AA423DFB881D}"/>
          </ac:spMkLst>
        </pc:spChg>
        <pc:spChg chg="del">
          <ac:chgData name="Chester Swearingen" userId="977ae37b-6496-4371-994e-dc977374d4f1" providerId="ADAL" clId="{EDB08765-1998-4B10-AD6A-52BB4FDA5D50}" dt="2025-05-27T22:53:18.429" v="25"/>
          <ac:spMkLst>
            <pc:docMk/>
            <pc:sldMk cId="2585964613" sldId="370"/>
            <ac:spMk id="17" creationId="{48A740BC-A0AA-45E0-B899-2AE9C6FE11CA}"/>
          </ac:spMkLst>
        </pc:spChg>
        <pc:cxnChg chg="del">
          <ac:chgData name="Chester Swearingen" userId="977ae37b-6496-4371-994e-dc977374d4f1" providerId="ADAL" clId="{EDB08765-1998-4B10-AD6A-52BB4FDA5D50}" dt="2025-05-27T22:53:18.429" v="25"/>
          <ac:cxnSpMkLst>
            <pc:docMk/>
            <pc:sldMk cId="2585964613" sldId="370"/>
            <ac:cxnSpMk id="19" creationId="{B874EF51-C858-4BB9-97C3-D17755787127}"/>
          </ac:cxnSpMkLst>
        </pc:cxnChg>
      </pc:sldChg>
      <pc:sldChg chg="delSp modSp mod setBg delDesignElem">
        <pc:chgData name="Chester Swearingen" userId="977ae37b-6496-4371-994e-dc977374d4f1" providerId="ADAL" clId="{EDB08765-1998-4B10-AD6A-52BB4FDA5D50}" dt="2025-05-27T22:54:20.358" v="32"/>
        <pc:sldMkLst>
          <pc:docMk/>
          <pc:sldMk cId="1585904953" sldId="373"/>
        </pc:sldMkLst>
        <pc:spChg chg="mod">
          <ac:chgData name="Chester Swearingen" userId="977ae37b-6496-4371-994e-dc977374d4f1" providerId="ADAL" clId="{EDB08765-1998-4B10-AD6A-52BB4FDA5D50}" dt="2025-05-27T22:53:23.895" v="27" actId="1076"/>
          <ac:spMkLst>
            <pc:docMk/>
            <pc:sldMk cId="1585904953" sldId="373"/>
            <ac:spMk id="2" creationId="{B219ED21-7830-4241-B20C-8EE05B6AF2B3}"/>
          </ac:spMkLst>
        </pc:spChg>
        <pc:spChg chg="mod">
          <ac:chgData name="Chester Swearingen" userId="977ae37b-6496-4371-994e-dc977374d4f1" providerId="ADAL" clId="{EDB08765-1998-4B10-AD6A-52BB4FDA5D50}" dt="2025-05-27T22:52:34.253" v="3" actId="207"/>
          <ac:spMkLst>
            <pc:docMk/>
            <pc:sldMk cId="1585904953" sldId="373"/>
            <ac:spMk id="3" creationId="{3304A66B-D265-4A74-B4FF-AA423DFB881D}"/>
          </ac:spMkLst>
        </pc:spChg>
        <pc:spChg chg="del">
          <ac:chgData name="Chester Swearingen" userId="977ae37b-6496-4371-994e-dc977374d4f1" providerId="ADAL" clId="{EDB08765-1998-4B10-AD6A-52BB4FDA5D50}" dt="2025-05-27T22:53:18.429" v="25"/>
          <ac:spMkLst>
            <pc:docMk/>
            <pc:sldMk cId="1585904953" sldId="373"/>
            <ac:spMk id="17" creationId="{48A740BC-A0AA-45E0-B899-2AE9C6FE11CA}"/>
          </ac:spMkLst>
        </pc:spChg>
        <pc:cxnChg chg="del">
          <ac:chgData name="Chester Swearingen" userId="977ae37b-6496-4371-994e-dc977374d4f1" providerId="ADAL" clId="{EDB08765-1998-4B10-AD6A-52BB4FDA5D50}" dt="2025-05-27T22:53:18.429" v="25"/>
          <ac:cxnSpMkLst>
            <pc:docMk/>
            <pc:sldMk cId="1585904953" sldId="373"/>
            <ac:cxnSpMk id="19" creationId="{B874EF51-C858-4BB9-97C3-D17755787127}"/>
          </ac:cxnSpMkLst>
        </pc:cxnChg>
      </pc:sldChg>
      <pc:sldChg chg="delSp modSp mod setBg delDesignElem">
        <pc:chgData name="Chester Swearingen" userId="977ae37b-6496-4371-994e-dc977374d4f1" providerId="ADAL" clId="{EDB08765-1998-4B10-AD6A-52BB4FDA5D50}" dt="2025-05-27T22:54:58.927" v="38" actId="207"/>
        <pc:sldMkLst>
          <pc:docMk/>
          <pc:sldMk cId="3143417050" sldId="376"/>
        </pc:sldMkLst>
        <pc:spChg chg="mod">
          <ac:chgData name="Chester Swearingen" userId="977ae37b-6496-4371-994e-dc977374d4f1" providerId="ADAL" clId="{EDB08765-1998-4B10-AD6A-52BB4FDA5D50}" dt="2025-05-27T22:54:58.927" v="38" actId="207"/>
          <ac:spMkLst>
            <pc:docMk/>
            <pc:sldMk cId="3143417050" sldId="376"/>
            <ac:spMk id="2" creationId="{B219ED21-7830-4241-B20C-8EE05B6AF2B3}"/>
          </ac:spMkLst>
        </pc:spChg>
        <pc:spChg chg="mod">
          <ac:chgData name="Chester Swearingen" userId="977ae37b-6496-4371-994e-dc977374d4f1" providerId="ADAL" clId="{EDB08765-1998-4B10-AD6A-52BB4FDA5D50}" dt="2025-05-27T22:54:56.247" v="37" actId="207"/>
          <ac:spMkLst>
            <pc:docMk/>
            <pc:sldMk cId="3143417050" sldId="376"/>
            <ac:spMk id="3" creationId="{3304A66B-D265-4A74-B4FF-AA423DFB881D}"/>
          </ac:spMkLst>
        </pc:spChg>
        <pc:spChg chg="del">
          <ac:chgData name="Chester Swearingen" userId="977ae37b-6496-4371-994e-dc977374d4f1" providerId="ADAL" clId="{EDB08765-1998-4B10-AD6A-52BB4FDA5D50}" dt="2025-05-27T22:53:18.429" v="25"/>
          <ac:spMkLst>
            <pc:docMk/>
            <pc:sldMk cId="3143417050" sldId="376"/>
            <ac:spMk id="17" creationId="{48A740BC-A0AA-45E0-B899-2AE9C6FE11CA}"/>
          </ac:spMkLst>
        </pc:spChg>
        <pc:cxnChg chg="del">
          <ac:chgData name="Chester Swearingen" userId="977ae37b-6496-4371-994e-dc977374d4f1" providerId="ADAL" clId="{EDB08765-1998-4B10-AD6A-52BB4FDA5D50}" dt="2025-05-27T22:53:18.429" v="25"/>
          <ac:cxnSpMkLst>
            <pc:docMk/>
            <pc:sldMk cId="3143417050" sldId="376"/>
            <ac:cxnSpMk id="19" creationId="{B874EF51-C858-4BB9-97C3-D17755787127}"/>
          </ac:cxnSpMkLst>
        </pc:cxnChg>
      </pc:sldChg>
      <pc:sldChg chg="delSp modSp mod setBg delDesignElem">
        <pc:chgData name="Chester Swearingen" userId="977ae37b-6496-4371-994e-dc977374d4f1" providerId="ADAL" clId="{EDB08765-1998-4B10-AD6A-52BB4FDA5D50}" dt="2025-05-27T22:55:16.015" v="41" actId="207"/>
        <pc:sldMkLst>
          <pc:docMk/>
          <pc:sldMk cId="1115731264" sldId="379"/>
        </pc:sldMkLst>
        <pc:spChg chg="mod">
          <ac:chgData name="Chester Swearingen" userId="977ae37b-6496-4371-994e-dc977374d4f1" providerId="ADAL" clId="{EDB08765-1998-4B10-AD6A-52BB4FDA5D50}" dt="2025-05-27T22:55:16.015" v="41" actId="207"/>
          <ac:spMkLst>
            <pc:docMk/>
            <pc:sldMk cId="1115731264" sldId="379"/>
            <ac:spMk id="2" creationId="{B219ED21-7830-4241-B20C-8EE05B6AF2B3}"/>
          </ac:spMkLst>
        </pc:spChg>
        <pc:spChg chg="mod">
          <ac:chgData name="Chester Swearingen" userId="977ae37b-6496-4371-994e-dc977374d4f1" providerId="ADAL" clId="{EDB08765-1998-4B10-AD6A-52BB4FDA5D50}" dt="2025-05-27T22:55:13.174" v="40" actId="207"/>
          <ac:spMkLst>
            <pc:docMk/>
            <pc:sldMk cId="1115731264" sldId="379"/>
            <ac:spMk id="3" creationId="{3304A66B-D265-4A74-B4FF-AA423DFB881D}"/>
          </ac:spMkLst>
        </pc:spChg>
        <pc:spChg chg="del">
          <ac:chgData name="Chester Swearingen" userId="977ae37b-6496-4371-994e-dc977374d4f1" providerId="ADAL" clId="{EDB08765-1998-4B10-AD6A-52BB4FDA5D50}" dt="2025-05-27T22:53:18.429" v="25"/>
          <ac:spMkLst>
            <pc:docMk/>
            <pc:sldMk cId="1115731264" sldId="379"/>
            <ac:spMk id="17" creationId="{48A740BC-A0AA-45E0-B899-2AE9C6FE11CA}"/>
          </ac:spMkLst>
        </pc:spChg>
        <pc:cxnChg chg="del">
          <ac:chgData name="Chester Swearingen" userId="977ae37b-6496-4371-994e-dc977374d4f1" providerId="ADAL" clId="{EDB08765-1998-4B10-AD6A-52BB4FDA5D50}" dt="2025-05-27T22:53:18.429" v="25"/>
          <ac:cxnSpMkLst>
            <pc:docMk/>
            <pc:sldMk cId="1115731264" sldId="379"/>
            <ac:cxnSpMk id="19" creationId="{B874EF51-C858-4BB9-97C3-D17755787127}"/>
          </ac:cxnSpMkLst>
        </pc:cxnChg>
      </pc:sldChg>
      <pc:sldChg chg="delSp modSp mod setBg delDesignElem">
        <pc:chgData name="Chester Swearingen" userId="977ae37b-6496-4371-994e-dc977374d4f1" providerId="ADAL" clId="{EDB08765-1998-4B10-AD6A-52BB4FDA5D50}" dt="2025-05-27T22:55:44.873" v="47" actId="207"/>
        <pc:sldMkLst>
          <pc:docMk/>
          <pc:sldMk cId="3680920240" sldId="381"/>
        </pc:sldMkLst>
        <pc:spChg chg="mod">
          <ac:chgData name="Chester Swearingen" userId="977ae37b-6496-4371-994e-dc977374d4f1" providerId="ADAL" clId="{EDB08765-1998-4B10-AD6A-52BB4FDA5D50}" dt="2025-05-27T22:55:44.873" v="47" actId="207"/>
          <ac:spMkLst>
            <pc:docMk/>
            <pc:sldMk cId="3680920240" sldId="381"/>
            <ac:spMk id="2" creationId="{B219ED21-7830-4241-B20C-8EE05B6AF2B3}"/>
          </ac:spMkLst>
        </pc:spChg>
        <pc:spChg chg="mod">
          <ac:chgData name="Chester Swearingen" userId="977ae37b-6496-4371-994e-dc977374d4f1" providerId="ADAL" clId="{EDB08765-1998-4B10-AD6A-52BB4FDA5D50}" dt="2025-05-27T22:55:37.775" v="46" actId="207"/>
          <ac:spMkLst>
            <pc:docMk/>
            <pc:sldMk cId="3680920240" sldId="381"/>
            <ac:spMk id="3" creationId="{3304A66B-D265-4A74-B4FF-AA423DFB881D}"/>
          </ac:spMkLst>
        </pc:spChg>
        <pc:spChg chg="del">
          <ac:chgData name="Chester Swearingen" userId="977ae37b-6496-4371-994e-dc977374d4f1" providerId="ADAL" clId="{EDB08765-1998-4B10-AD6A-52BB4FDA5D50}" dt="2025-05-27T22:53:18.429" v="25"/>
          <ac:spMkLst>
            <pc:docMk/>
            <pc:sldMk cId="3680920240" sldId="381"/>
            <ac:spMk id="17" creationId="{48A740BC-A0AA-45E0-B899-2AE9C6FE11CA}"/>
          </ac:spMkLst>
        </pc:spChg>
        <pc:cxnChg chg="del">
          <ac:chgData name="Chester Swearingen" userId="977ae37b-6496-4371-994e-dc977374d4f1" providerId="ADAL" clId="{EDB08765-1998-4B10-AD6A-52BB4FDA5D50}" dt="2025-05-27T22:53:18.429" v="25"/>
          <ac:cxnSpMkLst>
            <pc:docMk/>
            <pc:sldMk cId="3680920240" sldId="381"/>
            <ac:cxnSpMk id="19" creationId="{B874EF51-C858-4BB9-97C3-D17755787127}"/>
          </ac:cxnSpMkLst>
        </pc:cxnChg>
      </pc:sldChg>
      <pc:sldMasterChg chg="setBg modSldLayout">
        <pc:chgData name="Chester Swearingen" userId="977ae37b-6496-4371-994e-dc977374d4f1" providerId="ADAL" clId="{EDB08765-1998-4B10-AD6A-52BB4FDA5D50}" dt="2025-05-27T22:49:42.432" v="2"/>
        <pc:sldMasterMkLst>
          <pc:docMk/>
          <pc:sldMasterMk cId="1859598441" sldId="2147483648"/>
        </pc:sldMasterMkLst>
        <pc:sldLayoutChg chg="setBg">
          <pc:chgData name="Chester Swearingen" userId="977ae37b-6496-4371-994e-dc977374d4f1" providerId="ADAL" clId="{EDB08765-1998-4B10-AD6A-52BB4FDA5D50}" dt="2025-05-27T22:49:42.432" v="2"/>
          <pc:sldLayoutMkLst>
            <pc:docMk/>
            <pc:sldMasterMk cId="1859598441" sldId="2147483648"/>
            <pc:sldLayoutMk cId="1505017966" sldId="2147483649"/>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3767499751" sldId="2147483650"/>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1186573439" sldId="2147483651"/>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2952305986" sldId="2147483652"/>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2678974934" sldId="2147483653"/>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1621773898" sldId="2147483654"/>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3980905689" sldId="2147483655"/>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3188507583" sldId="2147483656"/>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1148449089" sldId="2147483657"/>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302141537" sldId="2147483658"/>
          </pc:sldLayoutMkLst>
        </pc:sldLayoutChg>
        <pc:sldLayoutChg chg="setBg">
          <pc:chgData name="Chester Swearingen" userId="977ae37b-6496-4371-994e-dc977374d4f1" providerId="ADAL" clId="{EDB08765-1998-4B10-AD6A-52BB4FDA5D50}" dt="2025-05-27T22:49:42.432" v="2"/>
          <pc:sldLayoutMkLst>
            <pc:docMk/>
            <pc:sldMasterMk cId="1859598441" sldId="2147483648"/>
            <pc:sldLayoutMk cId="795295889"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1228B5-9035-4E55-A407-E8567A564790}" type="datetimeFigureOut">
              <a:rPr lang="en-US" smtClean="0"/>
              <a:t>5/27/2025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FC377-E7F3-4760-8602-90E291C21631}" type="slidenum">
              <a:rPr lang="en-US" smtClean="0"/>
              <a:t>‹#›</a:t>
            </a:fld>
            <a:endParaRPr lang="en-US"/>
          </a:p>
        </p:txBody>
      </p:sp>
    </p:spTree>
    <p:extLst>
      <p:ext uri="{BB962C8B-B14F-4D97-AF65-F5344CB8AC3E}">
        <p14:creationId xmlns:p14="http://schemas.microsoft.com/office/powerpoint/2010/main" val="57720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a:t>
            </a:fld>
            <a:endParaRPr lang="en-US"/>
          </a:p>
        </p:txBody>
      </p:sp>
    </p:spTree>
    <p:extLst>
      <p:ext uri="{BB962C8B-B14F-4D97-AF65-F5344CB8AC3E}">
        <p14:creationId xmlns:p14="http://schemas.microsoft.com/office/powerpoint/2010/main" val="429209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11</a:t>
            </a:fld>
            <a:endParaRPr lang="en-US"/>
          </a:p>
        </p:txBody>
      </p:sp>
    </p:spTree>
    <p:extLst>
      <p:ext uri="{BB962C8B-B14F-4D97-AF65-F5344CB8AC3E}">
        <p14:creationId xmlns:p14="http://schemas.microsoft.com/office/powerpoint/2010/main" val="1728273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12</a:t>
            </a:fld>
            <a:endParaRPr lang="en-US"/>
          </a:p>
        </p:txBody>
      </p:sp>
    </p:spTree>
    <p:extLst>
      <p:ext uri="{BB962C8B-B14F-4D97-AF65-F5344CB8AC3E}">
        <p14:creationId xmlns:p14="http://schemas.microsoft.com/office/powerpoint/2010/main" val="195535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13</a:t>
            </a:fld>
            <a:endParaRPr lang="en-US"/>
          </a:p>
        </p:txBody>
      </p:sp>
    </p:spTree>
    <p:extLst>
      <p:ext uri="{BB962C8B-B14F-4D97-AF65-F5344CB8AC3E}">
        <p14:creationId xmlns:p14="http://schemas.microsoft.com/office/powerpoint/2010/main" val="42451856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14</a:t>
            </a:fld>
            <a:endParaRPr lang="en-US"/>
          </a:p>
        </p:txBody>
      </p:sp>
    </p:spTree>
    <p:extLst>
      <p:ext uri="{BB962C8B-B14F-4D97-AF65-F5344CB8AC3E}">
        <p14:creationId xmlns:p14="http://schemas.microsoft.com/office/powerpoint/2010/main" val="601564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15</a:t>
            </a:fld>
            <a:endParaRPr lang="en-US"/>
          </a:p>
        </p:txBody>
      </p:sp>
    </p:spTree>
    <p:extLst>
      <p:ext uri="{BB962C8B-B14F-4D97-AF65-F5344CB8AC3E}">
        <p14:creationId xmlns:p14="http://schemas.microsoft.com/office/powerpoint/2010/main" val="8568954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16</a:t>
            </a:fld>
            <a:endParaRPr lang="en-US"/>
          </a:p>
        </p:txBody>
      </p:sp>
    </p:spTree>
    <p:extLst>
      <p:ext uri="{BB962C8B-B14F-4D97-AF65-F5344CB8AC3E}">
        <p14:creationId xmlns:p14="http://schemas.microsoft.com/office/powerpoint/2010/main" val="29044948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17</a:t>
            </a:fld>
            <a:endParaRPr lang="en-US"/>
          </a:p>
        </p:txBody>
      </p:sp>
    </p:spTree>
    <p:extLst>
      <p:ext uri="{BB962C8B-B14F-4D97-AF65-F5344CB8AC3E}">
        <p14:creationId xmlns:p14="http://schemas.microsoft.com/office/powerpoint/2010/main" val="19998148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18</a:t>
            </a:fld>
            <a:endParaRPr lang="en-US"/>
          </a:p>
        </p:txBody>
      </p:sp>
    </p:spTree>
    <p:extLst>
      <p:ext uri="{BB962C8B-B14F-4D97-AF65-F5344CB8AC3E}">
        <p14:creationId xmlns:p14="http://schemas.microsoft.com/office/powerpoint/2010/main" val="17420275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19</a:t>
            </a:fld>
            <a:endParaRPr lang="en-US"/>
          </a:p>
        </p:txBody>
      </p:sp>
    </p:spTree>
    <p:extLst>
      <p:ext uri="{BB962C8B-B14F-4D97-AF65-F5344CB8AC3E}">
        <p14:creationId xmlns:p14="http://schemas.microsoft.com/office/powerpoint/2010/main" val="4640301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20</a:t>
            </a:fld>
            <a:endParaRPr lang="en-US"/>
          </a:p>
        </p:txBody>
      </p:sp>
    </p:spTree>
    <p:extLst>
      <p:ext uri="{BB962C8B-B14F-4D97-AF65-F5344CB8AC3E}">
        <p14:creationId xmlns:p14="http://schemas.microsoft.com/office/powerpoint/2010/main" val="2382632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a:t>
            </a:fld>
            <a:endParaRPr lang="en-US"/>
          </a:p>
        </p:txBody>
      </p:sp>
    </p:spTree>
    <p:extLst>
      <p:ext uri="{BB962C8B-B14F-4D97-AF65-F5344CB8AC3E}">
        <p14:creationId xmlns:p14="http://schemas.microsoft.com/office/powerpoint/2010/main" val="17992903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21</a:t>
            </a:fld>
            <a:endParaRPr lang="en-US"/>
          </a:p>
        </p:txBody>
      </p:sp>
    </p:spTree>
    <p:extLst>
      <p:ext uri="{BB962C8B-B14F-4D97-AF65-F5344CB8AC3E}">
        <p14:creationId xmlns:p14="http://schemas.microsoft.com/office/powerpoint/2010/main" val="20860666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22</a:t>
            </a:fld>
            <a:endParaRPr lang="en-US"/>
          </a:p>
        </p:txBody>
      </p:sp>
    </p:spTree>
    <p:extLst>
      <p:ext uri="{BB962C8B-B14F-4D97-AF65-F5344CB8AC3E}">
        <p14:creationId xmlns:p14="http://schemas.microsoft.com/office/powerpoint/2010/main" val="24955896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23</a:t>
            </a:fld>
            <a:endParaRPr lang="en-US"/>
          </a:p>
        </p:txBody>
      </p:sp>
    </p:spTree>
    <p:extLst>
      <p:ext uri="{BB962C8B-B14F-4D97-AF65-F5344CB8AC3E}">
        <p14:creationId xmlns:p14="http://schemas.microsoft.com/office/powerpoint/2010/main" val="29788517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24</a:t>
            </a:fld>
            <a:endParaRPr lang="en-US"/>
          </a:p>
        </p:txBody>
      </p:sp>
    </p:spTree>
    <p:extLst>
      <p:ext uri="{BB962C8B-B14F-4D97-AF65-F5344CB8AC3E}">
        <p14:creationId xmlns:p14="http://schemas.microsoft.com/office/powerpoint/2010/main" val="1577229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25</a:t>
            </a:fld>
            <a:endParaRPr lang="en-US"/>
          </a:p>
        </p:txBody>
      </p:sp>
    </p:spTree>
    <p:extLst>
      <p:ext uri="{BB962C8B-B14F-4D97-AF65-F5344CB8AC3E}">
        <p14:creationId xmlns:p14="http://schemas.microsoft.com/office/powerpoint/2010/main" val="8379513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26</a:t>
            </a:fld>
            <a:endParaRPr lang="en-US"/>
          </a:p>
        </p:txBody>
      </p:sp>
    </p:spTree>
    <p:extLst>
      <p:ext uri="{BB962C8B-B14F-4D97-AF65-F5344CB8AC3E}">
        <p14:creationId xmlns:p14="http://schemas.microsoft.com/office/powerpoint/2010/main" val="25884161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27</a:t>
            </a:fld>
            <a:endParaRPr lang="en-US"/>
          </a:p>
        </p:txBody>
      </p:sp>
    </p:spTree>
    <p:extLst>
      <p:ext uri="{BB962C8B-B14F-4D97-AF65-F5344CB8AC3E}">
        <p14:creationId xmlns:p14="http://schemas.microsoft.com/office/powerpoint/2010/main" val="20175257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28</a:t>
            </a:fld>
            <a:endParaRPr lang="en-US"/>
          </a:p>
        </p:txBody>
      </p:sp>
    </p:spTree>
    <p:extLst>
      <p:ext uri="{BB962C8B-B14F-4D97-AF65-F5344CB8AC3E}">
        <p14:creationId xmlns:p14="http://schemas.microsoft.com/office/powerpoint/2010/main" val="34092169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29</a:t>
            </a:fld>
            <a:endParaRPr lang="en-US"/>
          </a:p>
        </p:txBody>
      </p:sp>
    </p:spTree>
    <p:extLst>
      <p:ext uri="{BB962C8B-B14F-4D97-AF65-F5344CB8AC3E}">
        <p14:creationId xmlns:p14="http://schemas.microsoft.com/office/powerpoint/2010/main" val="40095046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30</a:t>
            </a:fld>
            <a:endParaRPr lang="en-US"/>
          </a:p>
        </p:txBody>
      </p:sp>
    </p:spTree>
    <p:extLst>
      <p:ext uri="{BB962C8B-B14F-4D97-AF65-F5344CB8AC3E}">
        <p14:creationId xmlns:p14="http://schemas.microsoft.com/office/powerpoint/2010/main" val="387569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a:t>
            </a:fld>
            <a:endParaRPr lang="en-US"/>
          </a:p>
        </p:txBody>
      </p:sp>
    </p:spTree>
    <p:extLst>
      <p:ext uri="{BB962C8B-B14F-4D97-AF65-F5344CB8AC3E}">
        <p14:creationId xmlns:p14="http://schemas.microsoft.com/office/powerpoint/2010/main" val="16753888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31</a:t>
            </a:fld>
            <a:endParaRPr lang="en-US"/>
          </a:p>
        </p:txBody>
      </p:sp>
    </p:spTree>
    <p:extLst>
      <p:ext uri="{BB962C8B-B14F-4D97-AF65-F5344CB8AC3E}">
        <p14:creationId xmlns:p14="http://schemas.microsoft.com/office/powerpoint/2010/main" val="15310418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32</a:t>
            </a:fld>
            <a:endParaRPr lang="en-US"/>
          </a:p>
        </p:txBody>
      </p:sp>
    </p:spTree>
    <p:extLst>
      <p:ext uri="{BB962C8B-B14F-4D97-AF65-F5344CB8AC3E}">
        <p14:creationId xmlns:p14="http://schemas.microsoft.com/office/powerpoint/2010/main" val="16087055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33</a:t>
            </a:fld>
            <a:endParaRPr lang="en-US"/>
          </a:p>
        </p:txBody>
      </p:sp>
    </p:spTree>
    <p:extLst>
      <p:ext uri="{BB962C8B-B14F-4D97-AF65-F5344CB8AC3E}">
        <p14:creationId xmlns:p14="http://schemas.microsoft.com/office/powerpoint/2010/main" val="25023412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34</a:t>
            </a:fld>
            <a:endParaRPr lang="en-US"/>
          </a:p>
        </p:txBody>
      </p:sp>
    </p:spTree>
    <p:extLst>
      <p:ext uri="{BB962C8B-B14F-4D97-AF65-F5344CB8AC3E}">
        <p14:creationId xmlns:p14="http://schemas.microsoft.com/office/powerpoint/2010/main" val="39221030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35</a:t>
            </a:fld>
            <a:endParaRPr lang="en-US"/>
          </a:p>
        </p:txBody>
      </p:sp>
    </p:spTree>
    <p:extLst>
      <p:ext uri="{BB962C8B-B14F-4D97-AF65-F5344CB8AC3E}">
        <p14:creationId xmlns:p14="http://schemas.microsoft.com/office/powerpoint/2010/main" val="42173573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36</a:t>
            </a:fld>
            <a:endParaRPr lang="en-US"/>
          </a:p>
        </p:txBody>
      </p:sp>
    </p:spTree>
    <p:extLst>
      <p:ext uri="{BB962C8B-B14F-4D97-AF65-F5344CB8AC3E}">
        <p14:creationId xmlns:p14="http://schemas.microsoft.com/office/powerpoint/2010/main" val="10274815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37</a:t>
            </a:fld>
            <a:endParaRPr lang="en-US"/>
          </a:p>
        </p:txBody>
      </p:sp>
    </p:spTree>
    <p:extLst>
      <p:ext uri="{BB962C8B-B14F-4D97-AF65-F5344CB8AC3E}">
        <p14:creationId xmlns:p14="http://schemas.microsoft.com/office/powerpoint/2010/main" val="134142665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38</a:t>
            </a:fld>
            <a:endParaRPr lang="en-US"/>
          </a:p>
        </p:txBody>
      </p:sp>
    </p:spTree>
    <p:extLst>
      <p:ext uri="{BB962C8B-B14F-4D97-AF65-F5344CB8AC3E}">
        <p14:creationId xmlns:p14="http://schemas.microsoft.com/office/powerpoint/2010/main" val="24856058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39</a:t>
            </a:fld>
            <a:endParaRPr lang="en-US"/>
          </a:p>
        </p:txBody>
      </p:sp>
    </p:spTree>
    <p:extLst>
      <p:ext uri="{BB962C8B-B14F-4D97-AF65-F5344CB8AC3E}">
        <p14:creationId xmlns:p14="http://schemas.microsoft.com/office/powerpoint/2010/main" val="33076465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40</a:t>
            </a:fld>
            <a:endParaRPr lang="en-US"/>
          </a:p>
        </p:txBody>
      </p:sp>
    </p:spTree>
    <p:extLst>
      <p:ext uri="{BB962C8B-B14F-4D97-AF65-F5344CB8AC3E}">
        <p14:creationId xmlns:p14="http://schemas.microsoft.com/office/powerpoint/2010/main" val="3243750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5</a:t>
            </a:fld>
            <a:endParaRPr lang="en-US"/>
          </a:p>
        </p:txBody>
      </p:sp>
    </p:spTree>
    <p:extLst>
      <p:ext uri="{BB962C8B-B14F-4D97-AF65-F5344CB8AC3E}">
        <p14:creationId xmlns:p14="http://schemas.microsoft.com/office/powerpoint/2010/main" val="3261392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41</a:t>
            </a:fld>
            <a:endParaRPr lang="en-US"/>
          </a:p>
        </p:txBody>
      </p:sp>
    </p:spTree>
    <p:extLst>
      <p:ext uri="{BB962C8B-B14F-4D97-AF65-F5344CB8AC3E}">
        <p14:creationId xmlns:p14="http://schemas.microsoft.com/office/powerpoint/2010/main" val="139131916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42</a:t>
            </a:fld>
            <a:endParaRPr lang="en-US"/>
          </a:p>
        </p:txBody>
      </p:sp>
    </p:spTree>
    <p:extLst>
      <p:ext uri="{BB962C8B-B14F-4D97-AF65-F5344CB8AC3E}">
        <p14:creationId xmlns:p14="http://schemas.microsoft.com/office/powerpoint/2010/main" val="21218910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43</a:t>
            </a:fld>
            <a:endParaRPr lang="en-US"/>
          </a:p>
        </p:txBody>
      </p:sp>
    </p:spTree>
    <p:extLst>
      <p:ext uri="{BB962C8B-B14F-4D97-AF65-F5344CB8AC3E}">
        <p14:creationId xmlns:p14="http://schemas.microsoft.com/office/powerpoint/2010/main" val="7862640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44</a:t>
            </a:fld>
            <a:endParaRPr lang="en-US"/>
          </a:p>
        </p:txBody>
      </p:sp>
    </p:spTree>
    <p:extLst>
      <p:ext uri="{BB962C8B-B14F-4D97-AF65-F5344CB8AC3E}">
        <p14:creationId xmlns:p14="http://schemas.microsoft.com/office/powerpoint/2010/main" val="419282791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45</a:t>
            </a:fld>
            <a:endParaRPr lang="en-US"/>
          </a:p>
        </p:txBody>
      </p:sp>
    </p:spTree>
    <p:extLst>
      <p:ext uri="{BB962C8B-B14F-4D97-AF65-F5344CB8AC3E}">
        <p14:creationId xmlns:p14="http://schemas.microsoft.com/office/powerpoint/2010/main" val="183643937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46</a:t>
            </a:fld>
            <a:endParaRPr lang="en-US"/>
          </a:p>
        </p:txBody>
      </p:sp>
    </p:spTree>
    <p:extLst>
      <p:ext uri="{BB962C8B-B14F-4D97-AF65-F5344CB8AC3E}">
        <p14:creationId xmlns:p14="http://schemas.microsoft.com/office/powerpoint/2010/main" val="121397269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47</a:t>
            </a:fld>
            <a:endParaRPr lang="en-US"/>
          </a:p>
        </p:txBody>
      </p:sp>
    </p:spTree>
    <p:extLst>
      <p:ext uri="{BB962C8B-B14F-4D97-AF65-F5344CB8AC3E}">
        <p14:creationId xmlns:p14="http://schemas.microsoft.com/office/powerpoint/2010/main" val="354333763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48</a:t>
            </a:fld>
            <a:endParaRPr lang="en-US"/>
          </a:p>
        </p:txBody>
      </p:sp>
    </p:spTree>
    <p:extLst>
      <p:ext uri="{BB962C8B-B14F-4D97-AF65-F5344CB8AC3E}">
        <p14:creationId xmlns:p14="http://schemas.microsoft.com/office/powerpoint/2010/main" val="150926390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49</a:t>
            </a:fld>
            <a:endParaRPr lang="en-US"/>
          </a:p>
        </p:txBody>
      </p:sp>
    </p:spTree>
    <p:extLst>
      <p:ext uri="{BB962C8B-B14F-4D97-AF65-F5344CB8AC3E}">
        <p14:creationId xmlns:p14="http://schemas.microsoft.com/office/powerpoint/2010/main" val="1111500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6</a:t>
            </a:fld>
            <a:endParaRPr lang="en-US"/>
          </a:p>
        </p:txBody>
      </p:sp>
    </p:spTree>
    <p:extLst>
      <p:ext uri="{BB962C8B-B14F-4D97-AF65-F5344CB8AC3E}">
        <p14:creationId xmlns:p14="http://schemas.microsoft.com/office/powerpoint/2010/main" val="1026879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7</a:t>
            </a:fld>
            <a:endParaRPr lang="en-US"/>
          </a:p>
        </p:txBody>
      </p:sp>
    </p:spTree>
    <p:extLst>
      <p:ext uri="{BB962C8B-B14F-4D97-AF65-F5344CB8AC3E}">
        <p14:creationId xmlns:p14="http://schemas.microsoft.com/office/powerpoint/2010/main" val="490087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8</a:t>
            </a:fld>
            <a:endParaRPr lang="en-US"/>
          </a:p>
        </p:txBody>
      </p:sp>
    </p:spTree>
    <p:extLst>
      <p:ext uri="{BB962C8B-B14F-4D97-AF65-F5344CB8AC3E}">
        <p14:creationId xmlns:p14="http://schemas.microsoft.com/office/powerpoint/2010/main" val="3063884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 9:16: </a:t>
            </a:r>
            <a:r>
              <a:rPr lang="en-US" sz="1200" b="0" i="0" kern="1200" dirty="0">
                <a:solidFill>
                  <a:schemeClr val="tx1"/>
                </a:solidFill>
                <a:effectLst/>
                <a:latin typeface="+mn-lt"/>
                <a:ea typeface="+mn-ea"/>
                <a:cs typeface="+mn-cs"/>
              </a:rPr>
              <a:t>Lord, in keeping with all your righteous acts, turn away your anger and your wrath from Jerusalem, your city, your holy hill. Our sins and the iniquities of our ancestors have made Jerusalem and your people an object of scorn to all those around us.</a:t>
            </a:r>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9</a:t>
            </a:fld>
            <a:endParaRPr lang="en-US"/>
          </a:p>
        </p:txBody>
      </p:sp>
    </p:spTree>
    <p:extLst>
      <p:ext uri="{BB962C8B-B14F-4D97-AF65-F5344CB8AC3E}">
        <p14:creationId xmlns:p14="http://schemas.microsoft.com/office/powerpoint/2010/main" val="4274524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AFC377-E7F3-4760-8602-90E291C21631}" type="slidenum">
              <a:rPr lang="en-US" smtClean="0"/>
              <a:t>10</a:t>
            </a:fld>
            <a:endParaRPr lang="en-US"/>
          </a:p>
        </p:txBody>
      </p:sp>
    </p:spTree>
    <p:extLst>
      <p:ext uri="{BB962C8B-B14F-4D97-AF65-F5344CB8AC3E}">
        <p14:creationId xmlns:p14="http://schemas.microsoft.com/office/powerpoint/2010/main" val="1284941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F7DA6-F017-4AB3-ACE9-089EFB3890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236D38-1045-45BC-9A31-F3DAAC2052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2DF022-69AB-431A-8870-7D9165436F71}"/>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5" name="Footer Placeholder 4">
            <a:extLst>
              <a:ext uri="{FF2B5EF4-FFF2-40B4-BE49-F238E27FC236}">
                <a16:creationId xmlns:a16="http://schemas.microsoft.com/office/drawing/2014/main" id="{17B7FE57-344B-4D40-88A4-2644A2F81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A25D7-2062-4DCB-BC20-1BA2D4BB97BB}"/>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50501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94B84-8553-4D9D-8E9E-8911F9FD12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33F763-C882-498F-9682-89C197FCD2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8EC970-45D0-4897-811C-F66CDD00959E}"/>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5" name="Footer Placeholder 4">
            <a:extLst>
              <a:ext uri="{FF2B5EF4-FFF2-40B4-BE49-F238E27FC236}">
                <a16:creationId xmlns:a16="http://schemas.microsoft.com/office/drawing/2014/main" id="{FC18BD8C-6217-4E86-8CE2-207C8902D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CDE43A-73BF-4D10-9231-3380CE984E5F}"/>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0214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365174-F3B2-41AB-B15D-EF26A35E3E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F2B7E7-E185-4F92-B414-53B68337BA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D6CD41-1F90-4C21-8F0E-1B6A1C1E5B6A}"/>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5" name="Footer Placeholder 4">
            <a:extLst>
              <a:ext uri="{FF2B5EF4-FFF2-40B4-BE49-F238E27FC236}">
                <a16:creationId xmlns:a16="http://schemas.microsoft.com/office/drawing/2014/main" id="{2F57EE90-E9B4-40EB-9A1C-B4DA34C732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7BE6D-76CC-45B8-A0AC-863605A54F26}"/>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795295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9540C-F033-43CF-9A44-30292644EF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141E08-282D-4A26-B751-809E24DECA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552687-AB91-4526-BA1D-E12057A7EBA1}"/>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5" name="Footer Placeholder 4">
            <a:extLst>
              <a:ext uri="{FF2B5EF4-FFF2-40B4-BE49-F238E27FC236}">
                <a16:creationId xmlns:a16="http://schemas.microsoft.com/office/drawing/2014/main" id="{D2C8EFC3-B435-482D-AF7A-8FA2811767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4F885-9AED-4121-81EE-AEEFFD01FC78}"/>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76749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B644B-F37E-432A-A888-7F6A70F9BB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FCD13E-789A-4BBF-9570-D5BF92405C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3F31E9-BA84-40DF-8C1E-4FAFC9CB69E3}"/>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5" name="Footer Placeholder 4">
            <a:extLst>
              <a:ext uri="{FF2B5EF4-FFF2-40B4-BE49-F238E27FC236}">
                <a16:creationId xmlns:a16="http://schemas.microsoft.com/office/drawing/2014/main" id="{21675F6F-0EC6-461B-9876-A62D003FFD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1703E-2B8A-4572-B0C1-56A9A606EB7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86573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B3510-E283-450C-A297-FD360D227A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414481-3335-439D-84A4-5E5FB79E7E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3DAE32-C8B6-4833-A5FD-D67DE3876B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A7C3CD-D414-43C0-A872-934D07F9DE81}"/>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6" name="Footer Placeholder 5">
            <a:extLst>
              <a:ext uri="{FF2B5EF4-FFF2-40B4-BE49-F238E27FC236}">
                <a16:creationId xmlns:a16="http://schemas.microsoft.com/office/drawing/2014/main" id="{6E65686A-8786-49A4-8FFA-9B862B378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215ABD-54D3-49D8-B337-DD081282E40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952305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B4B32-EDC0-44AE-826B-839C35DF56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35855B-FBFF-48BD-84AF-8B88C70211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81B23A-E033-4AEA-94EF-E5ECF6A25E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4C373C-F0EB-45FA-BBC8-0C13FB03A2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AF78CC-F368-44A4-9382-C4C1676F72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5EA228-8A7D-406B-847D-BB14D5E56400}"/>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8" name="Footer Placeholder 7">
            <a:extLst>
              <a:ext uri="{FF2B5EF4-FFF2-40B4-BE49-F238E27FC236}">
                <a16:creationId xmlns:a16="http://schemas.microsoft.com/office/drawing/2014/main" id="{2E5EE389-ACF7-492F-9F43-740D10D381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E02A9B-AAC2-4A34-B245-61D02C43A3A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67897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1BEAE-C89E-4AD0-80ED-0CC2E01B5C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8E60D0-2488-4345-ACE5-26863328824B}"/>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4" name="Footer Placeholder 3">
            <a:extLst>
              <a:ext uri="{FF2B5EF4-FFF2-40B4-BE49-F238E27FC236}">
                <a16:creationId xmlns:a16="http://schemas.microsoft.com/office/drawing/2014/main" id="{670746D7-3B39-4A93-B4DD-77DA37AD0B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522FE3-C03A-4A1C-82BB-0D4B90D1029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62177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0314CB-7ED7-450E-A514-FB84763F07C2}"/>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3" name="Footer Placeholder 2">
            <a:extLst>
              <a:ext uri="{FF2B5EF4-FFF2-40B4-BE49-F238E27FC236}">
                <a16:creationId xmlns:a16="http://schemas.microsoft.com/office/drawing/2014/main" id="{4ADAD28C-EDF4-4F86-AB96-BC411C968C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C4CD15-6475-43ED-9B07-4C952FFA6804}"/>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980905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56906-CEAA-4D81-BB87-2201B251D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29EB09-A525-4FCC-AE9F-07D4F3DF0E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23E0E0-9B6C-4371-AB86-1AD6C2D38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41E3FF-A94E-4A7F-AC60-6CA7F5E666EB}"/>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6" name="Footer Placeholder 5">
            <a:extLst>
              <a:ext uri="{FF2B5EF4-FFF2-40B4-BE49-F238E27FC236}">
                <a16:creationId xmlns:a16="http://schemas.microsoft.com/office/drawing/2014/main" id="{6E0A2C04-8DBE-40A3-8AE6-835FCF7730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E14F8C-7CCC-44C2-841F-9090AB7EBA91}"/>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188507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EC412-74DE-40C1-822C-D4FB496CF0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7AC7C9-D41B-42B0-9E87-D05D976AEE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49951B-5EEA-416F-BC97-F6F70D5A41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758957-1D6E-4B7E-89C3-C339BCE28062}"/>
              </a:ext>
            </a:extLst>
          </p:cNvPr>
          <p:cNvSpPr>
            <a:spLocks noGrp="1"/>
          </p:cNvSpPr>
          <p:nvPr>
            <p:ph type="dt" sz="half" idx="10"/>
          </p:nvPr>
        </p:nvSpPr>
        <p:spPr/>
        <p:txBody>
          <a:bodyPr/>
          <a:lstStyle/>
          <a:p>
            <a:fld id="{E1102C63-1AC7-4A22-89EE-5B3258AD4C30}" type="datetimeFigureOut">
              <a:rPr lang="en-US" smtClean="0"/>
              <a:t>5/27/2025</a:t>
            </a:fld>
            <a:endParaRPr lang="en-US"/>
          </a:p>
        </p:txBody>
      </p:sp>
      <p:sp>
        <p:nvSpPr>
          <p:cNvPr id="6" name="Footer Placeholder 5">
            <a:extLst>
              <a:ext uri="{FF2B5EF4-FFF2-40B4-BE49-F238E27FC236}">
                <a16:creationId xmlns:a16="http://schemas.microsoft.com/office/drawing/2014/main" id="{432E85E2-BCE9-47DA-9D24-AA5F7627C6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5BD84-BE4C-4B9A-8309-96FE7B1E0380}"/>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4844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2F2361-7390-4E65-95A9-ED59E33069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BB2CA9-4FD8-4CE4-BDCE-DF11F908C2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1972D9-013C-44A1-8601-9366C7A495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102C63-1AC7-4A22-89EE-5B3258AD4C30}" type="datetimeFigureOut">
              <a:rPr lang="en-US" smtClean="0"/>
              <a:t>5/27/2025</a:t>
            </a:fld>
            <a:endParaRPr lang="en-US"/>
          </a:p>
        </p:txBody>
      </p:sp>
      <p:sp>
        <p:nvSpPr>
          <p:cNvPr id="5" name="Footer Placeholder 4">
            <a:extLst>
              <a:ext uri="{FF2B5EF4-FFF2-40B4-BE49-F238E27FC236}">
                <a16:creationId xmlns:a16="http://schemas.microsoft.com/office/drawing/2014/main" id="{6E489D38-C1F4-4EAD-85DF-EA1FB74218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018075-5847-40F6-A123-3A8D8D266F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683D5-EB77-4A26-AB85-370F65A33667}" type="slidenum">
              <a:rPr lang="en-US" smtClean="0"/>
              <a:t>‹#›</a:t>
            </a:fld>
            <a:endParaRPr lang="en-US"/>
          </a:p>
        </p:txBody>
      </p:sp>
    </p:spTree>
    <p:extLst>
      <p:ext uri="{BB962C8B-B14F-4D97-AF65-F5344CB8AC3E}">
        <p14:creationId xmlns:p14="http://schemas.microsoft.com/office/powerpoint/2010/main" val="1859598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1524000" y="1122362"/>
            <a:ext cx="9144000" cy="2840037"/>
          </a:xfrm>
        </p:spPr>
        <p:txBody>
          <a:bodyPr>
            <a:normAutofit/>
          </a:bodyPr>
          <a:lstStyle/>
          <a:p>
            <a:r>
              <a:rPr lang="en-US" sz="7200" b="1" dirty="0">
                <a:solidFill>
                  <a:schemeClr val="bg1"/>
                </a:solidFill>
              </a:rPr>
              <a:t>Stronghold Prayers</a:t>
            </a:r>
          </a:p>
        </p:txBody>
      </p:sp>
    </p:spTree>
    <p:extLst>
      <p:ext uri="{BB962C8B-B14F-4D97-AF65-F5344CB8AC3E}">
        <p14:creationId xmlns:p14="http://schemas.microsoft.com/office/powerpoint/2010/main" val="417478376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normAutofit/>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Autofit/>
          </a:bodyPr>
          <a:lstStyle/>
          <a:p>
            <a:pPr lvl="0"/>
            <a:r>
              <a:rPr lang="en-US" dirty="0"/>
              <a:t>Spiritual Deafness</a:t>
            </a:r>
          </a:p>
          <a:p>
            <a:pPr lvl="0"/>
            <a:r>
              <a:rPr lang="en-US" dirty="0"/>
              <a:t>Spiritual Blindness</a:t>
            </a:r>
          </a:p>
          <a:p>
            <a:pPr lvl="0"/>
            <a:r>
              <a:rPr lang="en-US" dirty="0"/>
              <a:t>Compulsive Behavior</a:t>
            </a:r>
          </a:p>
          <a:p>
            <a:pPr lvl="0"/>
            <a:r>
              <a:rPr lang="en-US" dirty="0"/>
              <a:t>Mental Illness</a:t>
            </a:r>
          </a:p>
          <a:p>
            <a:pPr lvl="0"/>
            <a:r>
              <a:rPr lang="en-US" dirty="0"/>
              <a:t>Insanity</a:t>
            </a:r>
          </a:p>
          <a:p>
            <a:r>
              <a:rPr lang="en-US" dirty="0"/>
              <a:t>Senility</a:t>
            </a:r>
          </a:p>
          <a:p>
            <a:r>
              <a:rPr lang="en-US" dirty="0"/>
              <a:t>Schizophrenia</a:t>
            </a:r>
          </a:p>
          <a:p>
            <a:r>
              <a:rPr lang="en-US" dirty="0"/>
              <a:t>Paranoia</a:t>
            </a:r>
          </a:p>
          <a:p>
            <a:r>
              <a:rPr lang="en-US" dirty="0"/>
              <a:t>Hearing Voices</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Hallucinations</a:t>
            </a:r>
          </a:p>
          <a:p>
            <a:pPr lvl="0"/>
            <a:r>
              <a:rPr lang="en-US" dirty="0"/>
              <a:t>Learning Disabilities (LD)</a:t>
            </a:r>
          </a:p>
          <a:p>
            <a:pPr lvl="0"/>
            <a:r>
              <a:rPr lang="en-US" dirty="0"/>
              <a:t>Crying </a:t>
            </a:r>
          </a:p>
          <a:p>
            <a:pPr lvl="0"/>
            <a:r>
              <a:rPr lang="en-US" dirty="0"/>
              <a:t>Ear Problems</a:t>
            </a:r>
          </a:p>
          <a:p>
            <a:pPr lvl="0"/>
            <a:r>
              <a:rPr lang="en-US" dirty="0"/>
              <a:t>Foaming at the Mouth</a:t>
            </a:r>
          </a:p>
          <a:p>
            <a:pPr lvl="0"/>
            <a:r>
              <a:rPr lang="en-US" dirty="0"/>
              <a:t>Alzheimer’s</a:t>
            </a:r>
          </a:p>
          <a:p>
            <a:r>
              <a:rPr lang="en-US" dirty="0"/>
              <a:t>Gnashing of Teeth</a:t>
            </a:r>
          </a:p>
          <a:p>
            <a:r>
              <a:rPr lang="en-US" dirty="0"/>
              <a:t>Intense Depression (pinning)</a:t>
            </a:r>
          </a:p>
          <a:p>
            <a:r>
              <a:rPr lang="en-US" dirty="0"/>
              <a:t>Prostration</a:t>
            </a:r>
          </a:p>
          <a:p>
            <a:pPr lvl="0"/>
            <a:endParaRPr lang="en-US" dirty="0"/>
          </a:p>
        </p:txBody>
      </p:sp>
    </p:spTree>
    <p:extLst>
      <p:ext uri="{BB962C8B-B14F-4D97-AF65-F5344CB8AC3E}">
        <p14:creationId xmlns:p14="http://schemas.microsoft.com/office/powerpoint/2010/main" val="2281844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normAutofit/>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Suicidal</a:t>
            </a:r>
          </a:p>
          <a:p>
            <a:pPr lvl="0"/>
            <a:r>
              <a:rPr lang="en-US" dirty="0"/>
              <a:t>Chemical Imbalances / Bi-Polar</a:t>
            </a:r>
          </a:p>
          <a:p>
            <a:pPr lvl="0"/>
            <a:r>
              <a:rPr lang="en-US" dirty="0"/>
              <a:t>Seizures and Epilepsy</a:t>
            </a:r>
          </a:p>
          <a:p>
            <a:pPr lvl="0"/>
            <a:r>
              <a:rPr lang="en-US" dirty="0"/>
              <a:t>Self-Hatred</a:t>
            </a:r>
          </a:p>
          <a:p>
            <a:pPr lvl="0"/>
            <a:r>
              <a:rPr lang="en-US" dirty="0"/>
              <a:t>Self-Mutilation and Self-Punishment</a:t>
            </a:r>
          </a:p>
          <a:p>
            <a:pPr lvl="0"/>
            <a:r>
              <a:rPr lang="en-US" dirty="0"/>
              <a:t>Eating Disorders / Bulimia / Anorexia</a:t>
            </a:r>
          </a:p>
          <a:p>
            <a:pPr lvl="0"/>
            <a:r>
              <a:rPr lang="en-US" dirty="0"/>
              <a:t>Double-Mindedness</a:t>
            </a:r>
          </a:p>
          <a:p>
            <a:pPr lvl="0"/>
            <a:endParaRPr lang="en-US" dirty="0"/>
          </a:p>
          <a:p>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marL="0" lvl="0" indent="0">
              <a:buNone/>
            </a:pPr>
            <a:endParaRPr lang="en-US" dirty="0"/>
          </a:p>
          <a:p>
            <a:pPr marL="0" lvl="0" indent="0">
              <a:buNone/>
            </a:pPr>
            <a:endParaRPr lang="en-US" dirty="0"/>
          </a:p>
        </p:txBody>
      </p:sp>
      <p:sp>
        <p:nvSpPr>
          <p:cNvPr id="6" name="TextBox 5">
            <a:extLst>
              <a:ext uri="{FF2B5EF4-FFF2-40B4-BE49-F238E27FC236}">
                <a16:creationId xmlns:a16="http://schemas.microsoft.com/office/drawing/2014/main" id="{27A4B068-460F-4DC4-9664-95913AE7EE7F}"/>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3553208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9013052" cy="1623312"/>
          </a:xfrm>
        </p:spPr>
        <p:txBody>
          <a:bodyPr anchor="b">
            <a:normAutofit/>
          </a:bodyPr>
          <a:lstStyle/>
          <a:p>
            <a:r>
              <a:rPr lang="en-US" sz="5400" b="1" dirty="0">
                <a:solidFill>
                  <a:schemeClr val="bg1"/>
                </a:solidFill>
              </a:rPr>
              <a:t>Stronghold of Death</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death and the curse of premature death.</a:t>
            </a:r>
            <a:endParaRPr lang="en-US" sz="1400" b="1" dirty="0">
              <a:solidFill>
                <a:schemeClr val="bg1"/>
              </a:solidFill>
            </a:endParaRPr>
          </a:p>
          <a:p>
            <a:pPr marL="0" indent="0">
              <a:buNone/>
            </a:pPr>
            <a:endParaRPr lang="en-US" sz="1200" b="1" dirty="0">
              <a:solidFill>
                <a:schemeClr val="bg1"/>
              </a:solidFill>
            </a:endParaRPr>
          </a:p>
          <a:p>
            <a:pPr marL="0" indent="0">
              <a:buNone/>
            </a:pPr>
            <a:r>
              <a:rPr lang="en-US" sz="3200" b="1" dirty="0">
                <a:solidFill>
                  <a:schemeClr val="bg1"/>
                </a:solidFill>
              </a:rPr>
              <a:t>I break all plans of the enemy, past, present, and future, and I break every assignment against my life due to:</a:t>
            </a:r>
            <a:endParaRPr lang="en-US" sz="3200" dirty="0">
              <a:solidFill>
                <a:schemeClr val="bg1"/>
              </a:solidFill>
            </a:endParaRPr>
          </a:p>
          <a:p>
            <a:pPr marL="0" indent="0">
              <a:buNone/>
            </a:pPr>
            <a:endParaRPr lang="en-US" sz="3200" dirty="0"/>
          </a:p>
        </p:txBody>
      </p:sp>
    </p:spTree>
    <p:extLst>
      <p:ext uri="{BB962C8B-B14F-4D97-AF65-F5344CB8AC3E}">
        <p14:creationId xmlns:p14="http://schemas.microsoft.com/office/powerpoint/2010/main" val="3866435486"/>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Stronghold of Death</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Accidents</a:t>
            </a:r>
          </a:p>
          <a:p>
            <a:pPr lvl="0"/>
            <a:r>
              <a:rPr lang="en-US" dirty="0"/>
              <a:t>Assault</a:t>
            </a:r>
          </a:p>
          <a:p>
            <a:pPr lvl="0"/>
            <a:r>
              <a:rPr lang="en-US" dirty="0"/>
              <a:t>Abduction</a:t>
            </a:r>
          </a:p>
          <a:p>
            <a:pPr lvl="0"/>
            <a:r>
              <a:rPr lang="en-US" dirty="0"/>
              <a:t>Injury</a:t>
            </a:r>
          </a:p>
          <a:p>
            <a:pPr lvl="0"/>
            <a:r>
              <a:rPr lang="en-US" dirty="0"/>
              <a:t>Illness</a:t>
            </a:r>
          </a:p>
          <a:p>
            <a:pPr lvl="0"/>
            <a:r>
              <a:rPr lang="en-US" dirty="0"/>
              <a:t>Infirmity</a:t>
            </a:r>
          </a:p>
          <a:p>
            <a:pPr lvl="0"/>
            <a:r>
              <a:rPr lang="en-US" dirty="0"/>
              <a:t>Random Acts of Violence</a:t>
            </a:r>
          </a:p>
          <a:p>
            <a:pPr lvl="0"/>
            <a:r>
              <a:rPr lang="en-US" dirty="0"/>
              <a:t>Disease</a:t>
            </a:r>
          </a:p>
          <a:p>
            <a:r>
              <a:rPr lang="en-US" dirty="0"/>
              <a:t>Cancer</a:t>
            </a:r>
          </a:p>
          <a:p>
            <a:r>
              <a:rPr lang="en-US" dirty="0"/>
              <a:t>Suicide</a:t>
            </a:r>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Fighting</a:t>
            </a:r>
          </a:p>
          <a:p>
            <a:pPr lvl="0"/>
            <a:r>
              <a:rPr lang="en-US" dirty="0"/>
              <a:t>Dare Devil Acts</a:t>
            </a:r>
          </a:p>
          <a:p>
            <a:pPr lvl="0"/>
            <a:r>
              <a:rPr lang="en-US" dirty="0"/>
              <a:t>Speeding</a:t>
            </a:r>
          </a:p>
          <a:p>
            <a:pPr lvl="0"/>
            <a:r>
              <a:rPr lang="en-US" dirty="0"/>
              <a:t>Murder</a:t>
            </a:r>
          </a:p>
          <a:p>
            <a:pPr lvl="0"/>
            <a:r>
              <a:rPr lang="en-US" dirty="0"/>
              <a:t>HIV / AIDS</a:t>
            </a:r>
          </a:p>
          <a:p>
            <a:pPr lvl="0"/>
            <a:r>
              <a:rPr lang="en-US" dirty="0"/>
              <a:t>Hepatitis C</a:t>
            </a:r>
          </a:p>
        </p:txBody>
      </p:sp>
    </p:spTree>
    <p:extLst>
      <p:ext uri="{BB962C8B-B14F-4D97-AF65-F5344CB8AC3E}">
        <p14:creationId xmlns:p14="http://schemas.microsoft.com/office/powerpoint/2010/main" val="1997697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Stronghold of Death</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r>
              <a:rPr lang="en-US" b="1" dirty="0"/>
              <a:t>I break every assignment of:</a:t>
            </a:r>
            <a:endParaRPr lang="en-US" dirty="0"/>
          </a:p>
          <a:p>
            <a:pPr lvl="0"/>
            <a:r>
              <a:rPr lang="en-US" dirty="0"/>
              <a:t>Abortion</a:t>
            </a:r>
          </a:p>
          <a:p>
            <a:pPr lvl="0"/>
            <a:r>
              <a:rPr lang="en-US" dirty="0"/>
              <a:t>Miscarriage</a:t>
            </a:r>
          </a:p>
          <a:p>
            <a:pPr lvl="0"/>
            <a:r>
              <a:rPr lang="en-US" dirty="0"/>
              <a:t>Death</a:t>
            </a:r>
          </a:p>
          <a:p>
            <a:pPr lvl="0"/>
            <a:r>
              <a:rPr lang="en-US" dirty="0"/>
              <a:t>Destruction</a:t>
            </a:r>
          </a:p>
          <a:p>
            <a:pPr lvl="0"/>
            <a:r>
              <a:rPr lang="en-US" dirty="0"/>
              <a:t>A Familiar Spirit of Death</a:t>
            </a:r>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marL="0" indent="0">
              <a:buNone/>
            </a:pPr>
            <a:r>
              <a:rPr lang="en-US" b="1" dirty="0"/>
              <a:t>And I break every assignment of death to my:</a:t>
            </a:r>
            <a:endParaRPr lang="en-US" dirty="0"/>
          </a:p>
          <a:p>
            <a:pPr lvl="0"/>
            <a:r>
              <a:rPr lang="en-US" dirty="0"/>
              <a:t>Ministry and Calling</a:t>
            </a:r>
          </a:p>
          <a:p>
            <a:pPr lvl="0"/>
            <a:r>
              <a:rPr lang="en-US" dirty="0"/>
              <a:t>Anointing and Spiritual Gifts</a:t>
            </a:r>
          </a:p>
          <a:p>
            <a:pPr lvl="0"/>
            <a:r>
              <a:rPr lang="en-US" dirty="0"/>
              <a:t>Relationships</a:t>
            </a:r>
          </a:p>
          <a:p>
            <a:pPr lvl="0"/>
            <a:r>
              <a:rPr lang="en-US" dirty="0"/>
              <a:t>Marriage/ Family</a:t>
            </a:r>
          </a:p>
          <a:p>
            <a:pPr lvl="0"/>
            <a:r>
              <a:rPr lang="en-US" dirty="0"/>
              <a:t>Finances</a:t>
            </a:r>
          </a:p>
          <a:p>
            <a:pPr lvl="0"/>
            <a:r>
              <a:rPr lang="en-US" dirty="0"/>
              <a:t>Dreams</a:t>
            </a:r>
          </a:p>
        </p:txBody>
      </p:sp>
      <p:sp>
        <p:nvSpPr>
          <p:cNvPr id="6" name="TextBox 5">
            <a:extLst>
              <a:ext uri="{FF2B5EF4-FFF2-40B4-BE49-F238E27FC236}">
                <a16:creationId xmlns:a16="http://schemas.microsoft.com/office/drawing/2014/main" id="{66033BB2-7E04-4AB6-AD9B-E6CA63FFC723}"/>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27098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9013052" cy="1623312"/>
          </a:xfrm>
        </p:spPr>
        <p:txBody>
          <a:bodyPr anchor="b">
            <a:normAutofit/>
          </a:bodyPr>
          <a:lstStyle/>
          <a:p>
            <a:r>
              <a:rPr lang="en-US" sz="5400" b="1" dirty="0">
                <a:solidFill>
                  <a:schemeClr val="bg1"/>
                </a:solidFill>
              </a:rPr>
              <a:t>Stronghold of Divination</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divination, the occult and witchcraft and its manifestations and fruit.</a:t>
            </a:r>
            <a:endParaRPr lang="en-US" sz="1400" b="1" dirty="0">
              <a:solidFill>
                <a:schemeClr val="bg1"/>
              </a:solidFill>
            </a:endParaRPr>
          </a:p>
        </p:txBody>
      </p:sp>
    </p:spTree>
    <p:extLst>
      <p:ext uri="{BB962C8B-B14F-4D97-AF65-F5344CB8AC3E}">
        <p14:creationId xmlns:p14="http://schemas.microsoft.com/office/powerpoint/2010/main" val="4247380534"/>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Lust for Power and Control</a:t>
            </a:r>
          </a:p>
          <a:p>
            <a:pPr lvl="0"/>
            <a:r>
              <a:rPr lang="en-US" dirty="0"/>
              <a:t>Fortune Teller, and Psychics</a:t>
            </a:r>
            <a:endParaRPr lang="en-US" dirty="0">
              <a:highlight>
                <a:srgbClr val="FFFF00"/>
              </a:highlight>
            </a:endParaRPr>
          </a:p>
          <a:p>
            <a:pPr lvl="0"/>
            <a:r>
              <a:rPr lang="en-US" dirty="0"/>
              <a:t>Stargazer, Zodiac, and Horoscopes</a:t>
            </a:r>
            <a:endParaRPr lang="en-US" dirty="0">
              <a:highlight>
                <a:srgbClr val="FFFF00"/>
              </a:highlight>
            </a:endParaRPr>
          </a:p>
          <a:p>
            <a:pPr lvl="0"/>
            <a:r>
              <a:rPr lang="en-US" dirty="0"/>
              <a:t>Warlock, Witch, Sorcerer, Wizard</a:t>
            </a:r>
          </a:p>
          <a:p>
            <a:pPr lvl="0"/>
            <a:r>
              <a:rPr lang="en-US" dirty="0"/>
              <a:t>Mind-Control</a:t>
            </a:r>
          </a:p>
          <a:p>
            <a:pPr lvl="0"/>
            <a:r>
              <a:rPr lang="en-US" dirty="0"/>
              <a:t>Manipulation and Control</a:t>
            </a:r>
          </a:p>
          <a:p>
            <a:pPr lvl="0"/>
            <a:r>
              <a:rPr lang="en-US" dirty="0"/>
              <a:t>Automatic Handwriting</a:t>
            </a:r>
          </a:p>
          <a:p>
            <a:pPr lvl="0"/>
            <a:r>
              <a:rPr lang="en-US" dirty="0"/>
              <a:t>Handwriting Analysis</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Shaman and Witchdoctor</a:t>
            </a:r>
          </a:p>
          <a:p>
            <a:pPr lvl="0"/>
            <a:r>
              <a:rPr lang="en-US" dirty="0"/>
              <a:t>Spirit Guides</a:t>
            </a:r>
          </a:p>
          <a:p>
            <a:pPr lvl="0"/>
            <a:r>
              <a:rPr lang="en-US" dirty="0"/>
              <a:t>Animal Guides</a:t>
            </a:r>
            <a:endParaRPr lang="en-US" dirty="0">
              <a:highlight>
                <a:srgbClr val="FFFF00"/>
              </a:highlight>
            </a:endParaRPr>
          </a:p>
          <a:p>
            <a:pPr lvl="0"/>
            <a:r>
              <a:rPr lang="en-US" dirty="0"/>
              <a:t>Astral Projection</a:t>
            </a:r>
          </a:p>
          <a:p>
            <a:pPr lvl="0"/>
            <a:r>
              <a:rPr lang="en-US" dirty="0"/>
              <a:t>Druid and Celtic Witchcraft</a:t>
            </a:r>
            <a:endParaRPr lang="en-US" dirty="0">
              <a:highlight>
                <a:srgbClr val="FFFF00"/>
              </a:highlight>
            </a:endParaRPr>
          </a:p>
          <a:p>
            <a:r>
              <a:rPr lang="en-US" dirty="0"/>
              <a:t>Rebellion</a:t>
            </a:r>
          </a:p>
          <a:p>
            <a:pPr lvl="0"/>
            <a:r>
              <a:rPr lang="en-US" dirty="0"/>
              <a:t>Hypnotist and Enchanter</a:t>
            </a:r>
          </a:p>
          <a:p>
            <a:pPr lvl="0"/>
            <a:r>
              <a:rPr lang="en-US" dirty="0"/>
              <a:t>Acupuncture</a:t>
            </a:r>
          </a:p>
          <a:p>
            <a:endParaRPr lang="en-US" dirty="0"/>
          </a:p>
        </p:txBody>
      </p:sp>
    </p:spTree>
    <p:extLst>
      <p:ext uri="{BB962C8B-B14F-4D97-AF65-F5344CB8AC3E}">
        <p14:creationId xmlns:p14="http://schemas.microsoft.com/office/powerpoint/2010/main" val="2909703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Drug Use, Illegal or Prescription</a:t>
            </a:r>
          </a:p>
          <a:p>
            <a:pPr lvl="0"/>
            <a:r>
              <a:rPr lang="en-US" dirty="0"/>
              <a:t>Birth Charts</a:t>
            </a:r>
          </a:p>
          <a:p>
            <a:pPr lvl="0"/>
            <a:r>
              <a:rPr lang="en-US" dirty="0"/>
              <a:t>Black or White Magic</a:t>
            </a:r>
            <a:endParaRPr lang="en-US" dirty="0">
              <a:highlight>
                <a:srgbClr val="FFFF00"/>
              </a:highlight>
            </a:endParaRPr>
          </a:p>
          <a:p>
            <a:pPr lvl="0"/>
            <a:r>
              <a:rPr lang="en-US" dirty="0"/>
              <a:t>Spiritism</a:t>
            </a:r>
            <a:endParaRPr lang="en-US" dirty="0">
              <a:highlight>
                <a:srgbClr val="FFFF00"/>
              </a:highlight>
            </a:endParaRPr>
          </a:p>
          <a:p>
            <a:pPr lvl="0"/>
            <a:r>
              <a:rPr lang="en-US" dirty="0"/>
              <a:t>Water Witching and Divination</a:t>
            </a:r>
          </a:p>
          <a:p>
            <a:pPr lvl="0"/>
            <a:r>
              <a:rPr lang="en-US" dirty="0"/>
              <a:t>WICCA</a:t>
            </a:r>
          </a:p>
          <a:p>
            <a:pPr lvl="0"/>
            <a:r>
              <a:rPr lang="en-US" dirty="0"/>
              <a:t>Numerology</a:t>
            </a:r>
          </a:p>
          <a:p>
            <a:pPr lvl="0"/>
            <a:r>
              <a:rPr lang="en-US" dirty="0"/>
              <a:t>Voodoo and Santeria</a:t>
            </a:r>
          </a:p>
          <a:p>
            <a:pPr lvl="0"/>
            <a:r>
              <a:rPr lang="en-US" dirty="0"/>
              <a:t>Imaginary Friends</a:t>
            </a:r>
            <a:endParaRPr lang="en-US" dirty="0">
              <a:highlight>
                <a:srgbClr val="FFFF00"/>
              </a:highlight>
            </a:endParaRP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Satanism</a:t>
            </a:r>
          </a:p>
          <a:p>
            <a:pPr lvl="0"/>
            <a:r>
              <a:rPr lang="en-US" dirty="0"/>
              <a:t>Superstitions / Old Wives Tales</a:t>
            </a:r>
          </a:p>
          <a:p>
            <a:pPr lvl="0"/>
            <a:r>
              <a:rPr lang="en-US" dirty="0"/>
              <a:t>Charms</a:t>
            </a:r>
          </a:p>
          <a:p>
            <a:pPr lvl="0"/>
            <a:r>
              <a:rPr lang="en-US" dirty="0"/>
              <a:t>Fascination with Evil</a:t>
            </a:r>
            <a:endParaRPr lang="en-US" dirty="0">
              <a:highlight>
                <a:srgbClr val="FFFF00"/>
              </a:highlight>
            </a:endParaRPr>
          </a:p>
          <a:p>
            <a:r>
              <a:rPr lang="en-US" dirty="0"/>
              <a:t>Demonic Movies / Games/ Books</a:t>
            </a:r>
          </a:p>
          <a:p>
            <a:pPr lvl="0"/>
            <a:r>
              <a:rPr lang="en-US" dirty="0"/>
              <a:t>Freemasonry</a:t>
            </a:r>
            <a:endParaRPr lang="en-US" dirty="0">
              <a:highlight>
                <a:srgbClr val="FFFF00"/>
              </a:highlight>
            </a:endParaRPr>
          </a:p>
          <a:p>
            <a:pPr lvl="0"/>
            <a:r>
              <a:rPr lang="en-US" dirty="0"/>
              <a:t>Familiar Spirit of Divination / Witchcraft</a:t>
            </a:r>
          </a:p>
        </p:txBody>
      </p:sp>
      <p:sp>
        <p:nvSpPr>
          <p:cNvPr id="6" name="TextBox 5">
            <a:extLst>
              <a:ext uri="{FF2B5EF4-FFF2-40B4-BE49-F238E27FC236}">
                <a16:creationId xmlns:a16="http://schemas.microsoft.com/office/drawing/2014/main" id="{7DB4BC02-0889-4CF3-9EC5-35FC01897209}"/>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4108048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9013052" cy="1623312"/>
          </a:xfrm>
        </p:spPr>
        <p:txBody>
          <a:bodyPr anchor="b">
            <a:normAutofit/>
          </a:bodyPr>
          <a:lstStyle/>
          <a:p>
            <a:r>
              <a:rPr lang="en-US" sz="5400" b="1" dirty="0">
                <a:solidFill>
                  <a:schemeClr val="bg1"/>
                </a:solidFill>
              </a:rPr>
              <a:t>Stronghold of Error</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error, and its manifestations and fruit.</a:t>
            </a:r>
            <a:endParaRPr lang="en-US" sz="1400" b="1" dirty="0">
              <a:solidFill>
                <a:schemeClr val="bg1"/>
              </a:solidFill>
            </a:endParaRPr>
          </a:p>
        </p:txBody>
      </p:sp>
    </p:spTree>
    <p:extLst>
      <p:ext uri="{BB962C8B-B14F-4D97-AF65-F5344CB8AC3E}">
        <p14:creationId xmlns:p14="http://schemas.microsoft.com/office/powerpoint/2010/main" val="1821740400"/>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A Spirit of Error</a:t>
            </a:r>
          </a:p>
          <a:p>
            <a:pPr lvl="0"/>
            <a:r>
              <a:rPr lang="en-US" dirty="0"/>
              <a:t>All false prophecies spoken   over me.</a:t>
            </a:r>
          </a:p>
          <a:p>
            <a:pPr lvl="0"/>
            <a:r>
              <a:rPr lang="en-US" dirty="0"/>
              <a:t>Un-Submissive/Hyper-spiritual</a:t>
            </a:r>
          </a:p>
          <a:p>
            <a:pPr lvl="0"/>
            <a:r>
              <a:rPr lang="en-US" dirty="0"/>
              <a:t>Hypocrisy</a:t>
            </a:r>
          </a:p>
          <a:p>
            <a:pPr lvl="0"/>
            <a:r>
              <a:rPr lang="en-US" dirty="0"/>
              <a:t>All False Doctrines</a:t>
            </a:r>
          </a:p>
          <a:p>
            <a:pPr lvl="1"/>
            <a:r>
              <a:rPr lang="en-US" sz="2800" dirty="0"/>
              <a:t>Mormonism</a:t>
            </a:r>
          </a:p>
          <a:p>
            <a:pPr lvl="1"/>
            <a:r>
              <a:rPr lang="en-US" sz="2800" dirty="0"/>
              <a:t>Scientology</a:t>
            </a:r>
          </a:p>
          <a:p>
            <a:pPr lvl="1"/>
            <a:r>
              <a:rPr lang="en-US" sz="2800" dirty="0"/>
              <a:t>Catholicism</a:t>
            </a:r>
          </a:p>
          <a:p>
            <a:pPr lvl="1"/>
            <a:r>
              <a:rPr lang="en-US" sz="2800" dirty="0"/>
              <a:t>New Age</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1"/>
            <a:r>
              <a:rPr lang="en-US" sz="2800" dirty="0"/>
              <a:t>Buddhism</a:t>
            </a:r>
          </a:p>
          <a:p>
            <a:pPr lvl="1"/>
            <a:r>
              <a:rPr lang="en-US" sz="2800" dirty="0"/>
              <a:t>Hinduism</a:t>
            </a:r>
          </a:p>
          <a:p>
            <a:pPr lvl="1"/>
            <a:r>
              <a:rPr lang="en-US" sz="2800" dirty="0"/>
              <a:t>Islam</a:t>
            </a:r>
          </a:p>
          <a:p>
            <a:pPr lvl="1"/>
            <a:r>
              <a:rPr lang="en-US" sz="2800" dirty="0"/>
              <a:t>Unitarianism</a:t>
            </a:r>
          </a:p>
          <a:p>
            <a:pPr lvl="1"/>
            <a:r>
              <a:rPr lang="en-US" sz="2800" dirty="0"/>
              <a:t>Freemasonry</a:t>
            </a:r>
          </a:p>
          <a:p>
            <a:pPr lvl="0"/>
            <a:r>
              <a:rPr lang="en-US" dirty="0"/>
              <a:t>Twisting Scripture</a:t>
            </a:r>
          </a:p>
          <a:p>
            <a:pPr lvl="0"/>
            <a:r>
              <a:rPr lang="en-US" dirty="0"/>
              <a:t>An Unteachable Spirit</a:t>
            </a:r>
          </a:p>
          <a:p>
            <a:pPr lvl="0"/>
            <a:r>
              <a:rPr lang="en-US" dirty="0"/>
              <a:t>Mixing the Holy and Profane</a:t>
            </a:r>
          </a:p>
          <a:p>
            <a:pPr lvl="0"/>
            <a:r>
              <a:rPr lang="en-US" dirty="0"/>
              <a:t>A Defensive and Argumentative Spirit</a:t>
            </a:r>
          </a:p>
          <a:p>
            <a:pPr lvl="0"/>
            <a:endParaRPr lang="en-US" dirty="0"/>
          </a:p>
          <a:p>
            <a:pPr marL="457200" lvl="1" indent="0">
              <a:buNone/>
            </a:pPr>
            <a:endParaRPr lang="en-US" sz="2800" dirty="0"/>
          </a:p>
        </p:txBody>
      </p:sp>
    </p:spTree>
    <p:extLst>
      <p:ext uri="{BB962C8B-B14F-4D97-AF65-F5344CB8AC3E}">
        <p14:creationId xmlns:p14="http://schemas.microsoft.com/office/powerpoint/2010/main" val="3734957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9013052" cy="1623312"/>
          </a:xfrm>
        </p:spPr>
        <p:txBody>
          <a:bodyPr anchor="b">
            <a:normAutofit/>
          </a:bodyPr>
          <a:lstStyle/>
          <a:p>
            <a:r>
              <a:rPr lang="en-US" sz="5400" b="1" dirty="0">
                <a:solidFill>
                  <a:schemeClr val="bg1"/>
                </a:solidFill>
              </a:rPr>
              <a:t>Renunciation</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10169199" cy="3327251"/>
          </a:xfrm>
        </p:spPr>
        <p:txBody>
          <a:bodyPr>
            <a:normAutofit/>
          </a:bodyPr>
          <a:lstStyle/>
          <a:p>
            <a:pPr lvl="0">
              <a:spcBef>
                <a:spcPts val="1200"/>
              </a:spcBef>
              <a:spcAft>
                <a:spcPts val="1200"/>
              </a:spcAft>
            </a:pPr>
            <a:r>
              <a:rPr lang="en-US" sz="3200" dirty="0">
                <a:solidFill>
                  <a:schemeClr val="bg1"/>
                </a:solidFill>
              </a:rPr>
              <a:t>To give up, refuse, or resign, usually by formal declaration.</a:t>
            </a:r>
          </a:p>
          <a:p>
            <a:pPr lvl="0">
              <a:spcBef>
                <a:spcPts val="1200"/>
              </a:spcBef>
              <a:spcAft>
                <a:spcPts val="1200"/>
              </a:spcAft>
            </a:pPr>
            <a:r>
              <a:rPr lang="en-US" sz="3200" dirty="0">
                <a:solidFill>
                  <a:schemeClr val="bg1"/>
                </a:solidFill>
              </a:rPr>
              <a:t>To refuse to follow, obey, or recognize any further.</a:t>
            </a:r>
          </a:p>
          <a:p>
            <a:pPr lvl="0">
              <a:spcBef>
                <a:spcPts val="1200"/>
              </a:spcBef>
              <a:spcAft>
                <a:spcPts val="1200"/>
              </a:spcAft>
            </a:pPr>
            <a:r>
              <a:rPr lang="en-US" sz="3200" dirty="0">
                <a:solidFill>
                  <a:schemeClr val="bg1"/>
                </a:solidFill>
              </a:rPr>
              <a:t>To renounce a claim.</a:t>
            </a:r>
          </a:p>
          <a:p>
            <a:pPr lvl="0">
              <a:spcBef>
                <a:spcPts val="1200"/>
              </a:spcBef>
              <a:spcAft>
                <a:spcPts val="1200"/>
              </a:spcAft>
            </a:pPr>
            <a:r>
              <a:rPr lang="en-US" sz="3200" dirty="0">
                <a:solidFill>
                  <a:schemeClr val="bg1"/>
                </a:solidFill>
              </a:rPr>
              <a:t>To repudiate; disown.</a:t>
            </a:r>
          </a:p>
        </p:txBody>
      </p:sp>
    </p:spTree>
    <p:extLst>
      <p:ext uri="{BB962C8B-B14F-4D97-AF65-F5344CB8AC3E}">
        <p14:creationId xmlns:p14="http://schemas.microsoft.com/office/powerpoint/2010/main" val="1411365411"/>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Contentions</a:t>
            </a:r>
          </a:p>
          <a:p>
            <a:pPr lvl="0"/>
            <a:r>
              <a:rPr lang="en-US" dirty="0"/>
              <a:t>Having a Form of Godliness but Denying Its Power</a:t>
            </a:r>
          </a:p>
          <a:p>
            <a:pPr lvl="0"/>
            <a:r>
              <a:rPr lang="en-US" dirty="0"/>
              <a:t>Mental Confusion and Fears</a:t>
            </a:r>
          </a:p>
          <a:p>
            <a:pPr lvl="0"/>
            <a:r>
              <a:rPr lang="en-US" dirty="0"/>
              <a:t>Dullness and Comprehension</a:t>
            </a:r>
          </a:p>
          <a:p>
            <a:pPr lvl="0"/>
            <a:r>
              <a:rPr lang="en-US" dirty="0"/>
              <a:t>Spiritual Hindrances to:</a:t>
            </a:r>
          </a:p>
          <a:p>
            <a:pPr lvl="1" indent="-274320">
              <a:buFont typeface="Courier New" panose="02070309020205020404" pitchFamily="49" charset="0"/>
              <a:buChar char="o"/>
            </a:pPr>
            <a:r>
              <a:rPr lang="en-US" sz="2800" dirty="0"/>
              <a:t>Prayer</a:t>
            </a:r>
          </a:p>
          <a:p>
            <a:pPr lvl="1" indent="-274320">
              <a:buFont typeface="Courier New" panose="02070309020205020404" pitchFamily="49" charset="0"/>
              <a:buChar char="o"/>
            </a:pPr>
            <a:r>
              <a:rPr lang="en-US" sz="2800" dirty="0"/>
              <a:t>Bible Study</a:t>
            </a:r>
          </a:p>
          <a:p>
            <a:pPr lvl="1" indent="-274320">
              <a:buFont typeface="Courier New" panose="02070309020205020404" pitchFamily="49" charset="0"/>
              <a:buChar char="o"/>
            </a:pPr>
            <a:r>
              <a:rPr lang="en-US" sz="2800" dirty="0"/>
              <a:t>Listening to Sermons</a:t>
            </a:r>
          </a:p>
          <a:p>
            <a:pPr lvl="1" indent="-274320">
              <a:buFont typeface="Courier New" panose="02070309020205020404" pitchFamily="49" charset="0"/>
              <a:buChar char="o"/>
            </a:pPr>
            <a:r>
              <a:rPr lang="en-US" sz="2800" dirty="0"/>
              <a:t>Moving in the Gifts of the Spirit</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All Faith Principles that Have Come Through Error</a:t>
            </a:r>
          </a:p>
          <a:p>
            <a:pPr lvl="0"/>
            <a:r>
              <a:rPr lang="en-US" dirty="0"/>
              <a:t>Familiar Spirit of Error</a:t>
            </a:r>
          </a:p>
          <a:p>
            <a:pPr marL="0" lvl="0" indent="0">
              <a:buNone/>
            </a:pPr>
            <a:endParaRPr lang="en-US" dirty="0"/>
          </a:p>
        </p:txBody>
      </p:sp>
      <p:sp>
        <p:nvSpPr>
          <p:cNvPr id="6" name="TextBox 5">
            <a:extLst>
              <a:ext uri="{FF2B5EF4-FFF2-40B4-BE49-F238E27FC236}">
                <a16:creationId xmlns:a16="http://schemas.microsoft.com/office/drawing/2014/main" id="{8BA84C15-4972-46BD-9C75-D4BCCF348933}"/>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454034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19" y="365125"/>
            <a:ext cx="10594571" cy="1623312"/>
          </a:xfrm>
        </p:spPr>
        <p:txBody>
          <a:bodyPr anchor="b">
            <a:normAutofit/>
          </a:bodyPr>
          <a:lstStyle/>
          <a:p>
            <a:r>
              <a:rPr lang="en-US" sz="5400" b="1" dirty="0">
                <a:solidFill>
                  <a:schemeClr val="bg1"/>
                </a:solidFill>
              </a:rPr>
              <a:t>Stronghold of a Familiar Spirit</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all familiar spirits, all knowing spirits, and generational spirits, and their manifestations and fruit.</a:t>
            </a:r>
          </a:p>
          <a:p>
            <a:endParaRPr lang="en-US" dirty="0"/>
          </a:p>
        </p:txBody>
      </p:sp>
    </p:spTree>
    <p:extLst>
      <p:ext uri="{BB962C8B-B14F-4D97-AF65-F5344CB8AC3E}">
        <p14:creationId xmlns:p14="http://schemas.microsoft.com/office/powerpoint/2010/main" val="2585964613"/>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normAutofit/>
          </a:bodyPr>
          <a:lstStyle/>
          <a:p>
            <a:r>
              <a:rPr lang="en-US" b="1" dirty="0"/>
              <a:t>I Renounce the Familiar Spirit of:</a:t>
            </a:r>
            <a:endParaRPr lang="en-US" dirty="0"/>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Fear</a:t>
            </a:r>
          </a:p>
          <a:p>
            <a:pPr lvl="0"/>
            <a:r>
              <a:rPr lang="en-US" dirty="0"/>
              <a:t>Death</a:t>
            </a:r>
          </a:p>
          <a:p>
            <a:pPr lvl="0"/>
            <a:r>
              <a:rPr lang="en-US" dirty="0"/>
              <a:t>Anti-Christ</a:t>
            </a:r>
          </a:p>
          <a:p>
            <a:pPr lvl="0"/>
            <a:r>
              <a:rPr lang="en-US" dirty="0"/>
              <a:t>Religion</a:t>
            </a:r>
          </a:p>
          <a:p>
            <a:pPr lvl="0"/>
            <a:r>
              <a:rPr lang="en-US" dirty="0"/>
              <a:t>Bondage</a:t>
            </a:r>
          </a:p>
          <a:p>
            <a:pPr lvl="0"/>
            <a:r>
              <a:rPr lang="en-US" dirty="0"/>
              <a:t>Pride</a:t>
            </a:r>
          </a:p>
          <a:p>
            <a:pPr lvl="0"/>
            <a:r>
              <a:rPr lang="en-US" dirty="0"/>
              <a:t>Heaviness</a:t>
            </a:r>
          </a:p>
          <a:p>
            <a:pPr lvl="0"/>
            <a:r>
              <a:rPr lang="en-US" dirty="0"/>
              <a:t>Prostitution</a:t>
            </a:r>
          </a:p>
          <a:p>
            <a:pPr lvl="0"/>
            <a:r>
              <a:rPr lang="en-US" dirty="0"/>
              <a:t>Seducing and Enticing</a:t>
            </a:r>
          </a:p>
          <a:p>
            <a:r>
              <a:rPr lang="en-US" dirty="0"/>
              <a:t>Deaf and Mute</a:t>
            </a:r>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Jealousy and Anger</a:t>
            </a:r>
          </a:p>
          <a:p>
            <a:pPr lvl="0"/>
            <a:r>
              <a:rPr lang="en-US" dirty="0"/>
              <a:t>Lying</a:t>
            </a:r>
          </a:p>
          <a:p>
            <a:pPr lvl="0"/>
            <a:r>
              <a:rPr lang="en-US" dirty="0"/>
              <a:t>Infirmity</a:t>
            </a:r>
          </a:p>
          <a:p>
            <a:pPr lvl="0"/>
            <a:r>
              <a:rPr lang="en-US" dirty="0"/>
              <a:t>Divination</a:t>
            </a:r>
          </a:p>
          <a:p>
            <a:pPr lvl="0"/>
            <a:r>
              <a:rPr lang="en-US" dirty="0"/>
              <a:t>Inferiority and Low Self-Esteem</a:t>
            </a:r>
          </a:p>
          <a:p>
            <a:r>
              <a:rPr lang="en-US" dirty="0"/>
              <a:t>Bigotry and Racism</a:t>
            </a:r>
          </a:p>
          <a:p>
            <a:pPr lvl="0"/>
            <a:r>
              <a:rPr lang="en-US" dirty="0"/>
              <a:t>Self-Pity</a:t>
            </a:r>
          </a:p>
          <a:p>
            <a:pPr lvl="0"/>
            <a:r>
              <a:rPr lang="en-US" dirty="0"/>
              <a:t>Divorce</a:t>
            </a:r>
          </a:p>
          <a:p>
            <a:pPr lvl="0"/>
            <a:r>
              <a:rPr lang="en-US" dirty="0"/>
              <a:t>Abortion</a:t>
            </a:r>
          </a:p>
          <a:p>
            <a:r>
              <a:rPr lang="en-US" dirty="0"/>
              <a:t>Poverty and Lack</a:t>
            </a:r>
          </a:p>
          <a:p>
            <a:endParaRPr lang="en-US" dirty="0"/>
          </a:p>
          <a:p>
            <a:endParaRPr lang="en-US" dirty="0"/>
          </a:p>
        </p:txBody>
      </p:sp>
    </p:spTree>
    <p:extLst>
      <p:ext uri="{BB962C8B-B14F-4D97-AF65-F5344CB8AC3E}">
        <p14:creationId xmlns:p14="http://schemas.microsoft.com/office/powerpoint/2010/main" val="1164756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normAutofit/>
          </a:bodyPr>
          <a:lstStyle/>
          <a:p>
            <a:r>
              <a:rPr lang="en-US" b="1" dirty="0"/>
              <a:t>I Renounce the Familiar Spirit of:</a:t>
            </a:r>
            <a:endParaRPr lang="en-US" dirty="0"/>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r>
              <a:rPr lang="en-US" dirty="0"/>
              <a:t>Slavery</a:t>
            </a:r>
          </a:p>
          <a:p>
            <a:pPr marL="0" indent="0">
              <a:buNone/>
            </a:pPr>
            <a:r>
              <a:rPr lang="en-US" b="1" dirty="0"/>
              <a:t>I also renounce:</a:t>
            </a:r>
            <a:endParaRPr lang="en-US" dirty="0"/>
          </a:p>
          <a:p>
            <a:pPr lvl="0"/>
            <a:r>
              <a:rPr lang="en-US" dirty="0"/>
              <a:t>Necromancy</a:t>
            </a:r>
          </a:p>
          <a:p>
            <a:pPr lvl="0"/>
            <a:r>
              <a:rPr lang="en-US" dirty="0"/>
              <a:t>Medium and Wizard</a:t>
            </a:r>
          </a:p>
          <a:p>
            <a:pPr lvl="0"/>
            <a:r>
              <a:rPr lang="en-US" dirty="0"/>
              <a:t>Yoga and All Mantras</a:t>
            </a:r>
          </a:p>
          <a:p>
            <a:pPr lvl="0"/>
            <a:r>
              <a:rPr lang="en-US" dirty="0"/>
              <a:t>Chants and Spells</a:t>
            </a:r>
          </a:p>
          <a:p>
            <a:r>
              <a:rPr lang="en-US" dirty="0"/>
              <a:t>Clairvoyance</a:t>
            </a:r>
          </a:p>
          <a:p>
            <a:pPr lvl="0"/>
            <a:r>
              <a:rPr lang="en-US" dirty="0" err="1"/>
              <a:t>Spiritist</a:t>
            </a:r>
            <a:endParaRPr lang="en-US" dirty="0"/>
          </a:p>
          <a:p>
            <a:pPr lvl="0"/>
            <a:r>
              <a:rPr lang="en-US" dirty="0"/>
              <a:t>Spirit and Animal Guides</a:t>
            </a:r>
          </a:p>
          <a:p>
            <a:pPr lvl="0"/>
            <a:r>
              <a:rPr lang="en-US" dirty="0"/>
              <a:t>Drug Use</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5E77D776-5156-4289-AE02-907AAB2D88D4}"/>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2267211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9013052" cy="1623312"/>
          </a:xfrm>
        </p:spPr>
        <p:txBody>
          <a:bodyPr anchor="b">
            <a:normAutofit/>
          </a:bodyPr>
          <a:lstStyle/>
          <a:p>
            <a:r>
              <a:rPr lang="en-US" sz="5400" b="1" dirty="0">
                <a:solidFill>
                  <a:schemeClr val="bg1"/>
                </a:solidFill>
              </a:rPr>
              <a:t>Stronghold of Fear</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fear, and its manifestations and fruit.</a:t>
            </a:r>
            <a:endParaRPr lang="en-US" sz="1400" b="1" dirty="0">
              <a:solidFill>
                <a:schemeClr val="bg1"/>
              </a:solidFill>
            </a:endParaRPr>
          </a:p>
        </p:txBody>
      </p:sp>
    </p:spTree>
    <p:extLst>
      <p:ext uri="{BB962C8B-B14F-4D97-AF65-F5344CB8AC3E}">
        <p14:creationId xmlns:p14="http://schemas.microsoft.com/office/powerpoint/2010/main" val="2021935490"/>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A Spirit of Fear</a:t>
            </a:r>
          </a:p>
          <a:p>
            <a:pPr lvl="0"/>
            <a:r>
              <a:rPr lang="en-US" dirty="0"/>
              <a:t>Untrusting and Doubt</a:t>
            </a:r>
          </a:p>
          <a:p>
            <a:pPr lvl="0"/>
            <a:r>
              <a:rPr lang="en-US" dirty="0"/>
              <a:t>Worry and Unbelief</a:t>
            </a:r>
          </a:p>
          <a:p>
            <a:pPr lvl="0"/>
            <a:r>
              <a:rPr lang="en-US" dirty="0"/>
              <a:t>Anxiety and Stress</a:t>
            </a:r>
          </a:p>
          <a:p>
            <a:pPr lvl="0"/>
            <a:r>
              <a:rPr lang="en-US" dirty="0"/>
              <a:t>Panic Attacks</a:t>
            </a:r>
          </a:p>
          <a:p>
            <a:pPr lvl="0"/>
            <a:r>
              <a:rPr lang="en-US" dirty="0"/>
              <a:t>Torment and Horror</a:t>
            </a:r>
          </a:p>
          <a:p>
            <a:pPr lvl="0"/>
            <a:r>
              <a:rPr lang="en-US" dirty="0"/>
              <a:t>Fear of the Dark</a:t>
            </a:r>
          </a:p>
          <a:p>
            <a:pPr lvl="0"/>
            <a:r>
              <a:rPr lang="en-US" dirty="0"/>
              <a:t>Fear of Death</a:t>
            </a:r>
          </a:p>
          <a:p>
            <a:r>
              <a:rPr lang="en-US" dirty="0"/>
              <a:t>A Hermit or Recluse Spirit</a:t>
            </a:r>
          </a:p>
          <a:p>
            <a:r>
              <a:rPr lang="en-US" dirty="0"/>
              <a:t>Fear of Men or Women</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Fear of Commitment</a:t>
            </a:r>
          </a:p>
          <a:p>
            <a:pPr lvl="0"/>
            <a:r>
              <a:rPr lang="en-US" dirty="0"/>
              <a:t>Fear of Relationships</a:t>
            </a:r>
          </a:p>
          <a:p>
            <a:pPr lvl="0"/>
            <a:r>
              <a:rPr lang="en-US" dirty="0"/>
              <a:t>Fear of Molestation or Rape</a:t>
            </a:r>
          </a:p>
          <a:p>
            <a:pPr lvl="0"/>
            <a:r>
              <a:rPr lang="en-US" dirty="0"/>
              <a:t>Fear of Rejection</a:t>
            </a:r>
          </a:p>
          <a:p>
            <a:pPr lvl="0"/>
            <a:r>
              <a:rPr lang="en-US" dirty="0"/>
              <a:t>Fear of Abandonment</a:t>
            </a:r>
          </a:p>
          <a:p>
            <a:pPr lvl="0"/>
            <a:r>
              <a:rPr lang="en-US" dirty="0"/>
              <a:t>Fear of Heart Attack</a:t>
            </a:r>
          </a:p>
          <a:p>
            <a:r>
              <a:rPr lang="en-US" dirty="0"/>
              <a:t>Fear of Sickness and Disease</a:t>
            </a:r>
          </a:p>
          <a:p>
            <a:pPr lvl="0"/>
            <a:r>
              <a:rPr lang="en-US" dirty="0"/>
              <a:t>Fear of Saying No</a:t>
            </a:r>
          </a:p>
          <a:p>
            <a:pPr lvl="0"/>
            <a:r>
              <a:rPr lang="en-US" dirty="0"/>
              <a:t>Fear of Failure</a:t>
            </a:r>
          </a:p>
          <a:p>
            <a:pPr lvl="0"/>
            <a:r>
              <a:rPr lang="en-US" dirty="0"/>
              <a:t>Fear of the Future</a:t>
            </a:r>
          </a:p>
          <a:p>
            <a:pPr lvl="0"/>
            <a:endParaRPr lang="en-US" dirty="0"/>
          </a:p>
        </p:txBody>
      </p:sp>
    </p:spTree>
    <p:extLst>
      <p:ext uri="{BB962C8B-B14F-4D97-AF65-F5344CB8AC3E}">
        <p14:creationId xmlns:p14="http://schemas.microsoft.com/office/powerpoint/2010/main" val="1466866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r>
              <a:rPr lang="en-US" dirty="0"/>
              <a:t>Perfectionist</a:t>
            </a:r>
          </a:p>
          <a:p>
            <a:pPr lvl="0"/>
            <a:r>
              <a:rPr lang="en-US" dirty="0"/>
              <a:t>Not Good Enough</a:t>
            </a:r>
          </a:p>
          <a:p>
            <a:pPr lvl="0"/>
            <a:r>
              <a:rPr lang="en-US" dirty="0"/>
              <a:t>Unhealthy Fear of God</a:t>
            </a:r>
          </a:p>
          <a:p>
            <a:pPr lvl="0"/>
            <a:r>
              <a:rPr lang="en-US" dirty="0"/>
              <a:t>All Phobias</a:t>
            </a:r>
            <a:endParaRPr lang="en-US" sz="2400" dirty="0"/>
          </a:p>
          <a:p>
            <a:pPr lvl="1"/>
            <a:r>
              <a:rPr lang="en-US" dirty="0"/>
              <a:t>Heights</a:t>
            </a:r>
            <a:endParaRPr lang="en-US" sz="2000" dirty="0"/>
          </a:p>
          <a:p>
            <a:pPr lvl="1"/>
            <a:r>
              <a:rPr lang="en-US" dirty="0"/>
              <a:t>Animals</a:t>
            </a:r>
            <a:endParaRPr lang="en-US" sz="2000" dirty="0"/>
          </a:p>
          <a:p>
            <a:pPr lvl="1"/>
            <a:r>
              <a:rPr lang="en-US" dirty="0"/>
              <a:t>Spiders and Snakes</a:t>
            </a:r>
            <a:endParaRPr lang="en-US" sz="2000" dirty="0"/>
          </a:p>
          <a:p>
            <a:pPr lvl="1"/>
            <a:r>
              <a:rPr lang="en-US" dirty="0"/>
              <a:t>Water, etc.</a:t>
            </a:r>
            <a:endParaRPr lang="en-US" sz="2000" dirty="0"/>
          </a:p>
          <a:p>
            <a:pPr lvl="0"/>
            <a:r>
              <a:rPr lang="en-US" dirty="0"/>
              <a:t>Fear that Came from Horror Movies</a:t>
            </a:r>
            <a:endParaRPr lang="en-US" sz="2400" dirty="0"/>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r>
              <a:rPr lang="en-US" dirty="0"/>
              <a:t>Fear of Public Speaking</a:t>
            </a:r>
            <a:endParaRPr lang="en-US" sz="2400" dirty="0"/>
          </a:p>
          <a:p>
            <a:pPr lvl="0"/>
            <a:r>
              <a:rPr lang="en-US" dirty="0"/>
              <a:t>Fear that Came in the Womb</a:t>
            </a:r>
            <a:endParaRPr lang="en-US" sz="2400" dirty="0"/>
          </a:p>
          <a:p>
            <a:pPr lvl="0"/>
            <a:r>
              <a:rPr lang="en-US" dirty="0"/>
              <a:t>Fear of Lack</a:t>
            </a:r>
            <a:endParaRPr lang="en-US" sz="2400" dirty="0"/>
          </a:p>
          <a:p>
            <a:pPr lvl="0"/>
            <a:r>
              <a:rPr lang="en-US" dirty="0"/>
              <a:t>Fear of Conflict</a:t>
            </a:r>
          </a:p>
        </p:txBody>
      </p:sp>
      <p:sp>
        <p:nvSpPr>
          <p:cNvPr id="6" name="TextBox 5">
            <a:extLst>
              <a:ext uri="{FF2B5EF4-FFF2-40B4-BE49-F238E27FC236}">
                <a16:creationId xmlns:a16="http://schemas.microsoft.com/office/drawing/2014/main" id="{43509D23-9B58-4BF7-B7DD-DA7F9C5EE601}"/>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3403164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9639054" cy="1623312"/>
          </a:xfrm>
        </p:spPr>
        <p:txBody>
          <a:bodyPr anchor="b">
            <a:normAutofit/>
          </a:bodyPr>
          <a:lstStyle/>
          <a:p>
            <a:r>
              <a:rPr lang="en-US" sz="5400" b="1" dirty="0">
                <a:solidFill>
                  <a:schemeClr val="bg1"/>
                </a:solidFill>
              </a:rPr>
              <a:t>Stronghold of Pride</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pride, and its manifestations and fruit.</a:t>
            </a:r>
            <a:endParaRPr lang="en-US" sz="3200" dirty="0">
              <a:solidFill>
                <a:schemeClr val="bg1"/>
              </a:solidFill>
            </a:endParaRPr>
          </a:p>
        </p:txBody>
      </p:sp>
    </p:spTree>
    <p:extLst>
      <p:ext uri="{BB962C8B-B14F-4D97-AF65-F5344CB8AC3E}">
        <p14:creationId xmlns:p14="http://schemas.microsoft.com/office/powerpoint/2010/main" val="1203045972"/>
      </p:ext>
    </p:extLst>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Arrogant and Smug</a:t>
            </a:r>
          </a:p>
          <a:p>
            <a:pPr lvl="0"/>
            <a:r>
              <a:rPr lang="en-US" dirty="0"/>
              <a:t>Vain and Vanity</a:t>
            </a:r>
          </a:p>
          <a:p>
            <a:pPr lvl="0"/>
            <a:r>
              <a:rPr lang="en-US" dirty="0"/>
              <a:t>Professional Pride</a:t>
            </a:r>
          </a:p>
          <a:p>
            <a:pPr lvl="0"/>
            <a:r>
              <a:rPr lang="en-US" dirty="0"/>
              <a:t>National Pride</a:t>
            </a:r>
          </a:p>
          <a:p>
            <a:pPr lvl="0"/>
            <a:r>
              <a:rPr lang="en-US" dirty="0"/>
              <a:t>Regional Pride</a:t>
            </a:r>
          </a:p>
          <a:p>
            <a:pPr lvl="0"/>
            <a:r>
              <a:rPr lang="en-US" dirty="0"/>
              <a:t>Religious Pride</a:t>
            </a:r>
          </a:p>
          <a:p>
            <a:pPr lvl="0"/>
            <a:r>
              <a:rPr lang="en-US" dirty="0"/>
              <a:t>Bragging and Boastful</a:t>
            </a:r>
          </a:p>
          <a:p>
            <a:pPr lvl="0"/>
            <a:r>
              <a:rPr lang="en-US" dirty="0"/>
              <a:t>Egotistical</a:t>
            </a:r>
          </a:p>
          <a:p>
            <a:pPr lvl="0"/>
            <a:r>
              <a:rPr lang="en-US" dirty="0"/>
              <a:t>Scornful</a:t>
            </a:r>
          </a:p>
          <a:p>
            <a:pPr lvl="0"/>
            <a:r>
              <a:rPr lang="en-US" dirty="0"/>
              <a:t>Obstinate</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Self-Righteous</a:t>
            </a:r>
          </a:p>
          <a:p>
            <a:pPr lvl="0"/>
            <a:r>
              <a:rPr lang="en-US" dirty="0"/>
              <a:t>Dictatorial and Controlling</a:t>
            </a:r>
          </a:p>
          <a:p>
            <a:pPr lvl="0"/>
            <a:r>
              <a:rPr lang="en-US" dirty="0"/>
              <a:t>Overbearing and Domineering</a:t>
            </a:r>
          </a:p>
          <a:p>
            <a:pPr lvl="0"/>
            <a:r>
              <a:rPr lang="en-US" dirty="0"/>
              <a:t>Manipulation and Control</a:t>
            </a:r>
          </a:p>
          <a:p>
            <a:pPr lvl="0"/>
            <a:r>
              <a:rPr lang="en-US" dirty="0"/>
              <a:t>Rejection of God and All Authority</a:t>
            </a:r>
          </a:p>
          <a:p>
            <a:pPr lvl="0"/>
            <a:r>
              <a:rPr lang="en-US" dirty="0"/>
              <a:t>False Humility</a:t>
            </a:r>
          </a:p>
          <a:p>
            <a:pPr lvl="0"/>
            <a:r>
              <a:rPr lang="en-US" dirty="0"/>
              <a:t>Holier than Thou Attitude</a:t>
            </a:r>
          </a:p>
          <a:p>
            <a:pPr lvl="0"/>
            <a:r>
              <a:rPr lang="en-US" dirty="0"/>
              <a:t>Exalted Feelings</a:t>
            </a:r>
          </a:p>
          <a:p>
            <a:r>
              <a:rPr lang="en-US" dirty="0"/>
              <a:t>Gossip</a:t>
            </a:r>
          </a:p>
          <a:p>
            <a:pPr lvl="0"/>
            <a:endParaRPr lang="en-US" dirty="0"/>
          </a:p>
        </p:txBody>
      </p:sp>
    </p:spTree>
    <p:extLst>
      <p:ext uri="{BB962C8B-B14F-4D97-AF65-F5344CB8AC3E}">
        <p14:creationId xmlns:p14="http://schemas.microsoft.com/office/powerpoint/2010/main" val="10214701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Division</a:t>
            </a:r>
          </a:p>
          <a:p>
            <a:pPr lvl="0"/>
            <a:r>
              <a:rPr lang="en-US" dirty="0"/>
              <a:t>Contentious</a:t>
            </a:r>
          </a:p>
          <a:p>
            <a:pPr lvl="0"/>
            <a:r>
              <a:rPr lang="en-US" dirty="0"/>
              <a:t>Strife</a:t>
            </a:r>
          </a:p>
          <a:p>
            <a:pPr lvl="0"/>
            <a:r>
              <a:rPr lang="en-US" dirty="0"/>
              <a:t>Self-Deception</a:t>
            </a:r>
          </a:p>
          <a:p>
            <a:pPr lvl="0"/>
            <a:r>
              <a:rPr lang="en-US" dirty="0"/>
              <a:t>Performer</a:t>
            </a:r>
          </a:p>
          <a:p>
            <a:pPr lvl="0"/>
            <a:r>
              <a:rPr lang="en-US" dirty="0"/>
              <a:t>Attention Seeker</a:t>
            </a:r>
          </a:p>
          <a:p>
            <a:pPr lvl="0"/>
            <a:r>
              <a:rPr lang="en-US" dirty="0"/>
              <a:t>Interruption</a:t>
            </a:r>
          </a:p>
          <a:p>
            <a:pPr lvl="0"/>
            <a:r>
              <a:rPr lang="en-US" dirty="0"/>
              <a:t>Always Right</a:t>
            </a:r>
          </a:p>
          <a:p>
            <a:pPr lvl="0"/>
            <a:r>
              <a:rPr lang="en-US" dirty="0"/>
              <a:t>Critical and Fault-Finding</a:t>
            </a:r>
          </a:p>
          <a:p>
            <a:pPr lvl="0"/>
            <a:r>
              <a:rPr lang="en-US" dirty="0"/>
              <a:t>Familiar Spirit of Pride</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marL="0" lvl="0" indent="0">
              <a:buNone/>
            </a:pPr>
            <a:endParaRPr lang="en-US" dirty="0"/>
          </a:p>
          <a:p>
            <a:pPr marL="0" lvl="0" indent="0">
              <a:buNone/>
            </a:pPr>
            <a:endParaRPr lang="en-US" dirty="0"/>
          </a:p>
        </p:txBody>
      </p:sp>
      <p:sp>
        <p:nvSpPr>
          <p:cNvPr id="6" name="TextBox 5">
            <a:extLst>
              <a:ext uri="{FF2B5EF4-FFF2-40B4-BE49-F238E27FC236}">
                <a16:creationId xmlns:a16="http://schemas.microsoft.com/office/drawing/2014/main" id="{FEFCC73D-87E7-4EA8-B0C2-04C56291380F}"/>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510193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19" y="365125"/>
            <a:ext cx="9363751" cy="1623312"/>
          </a:xfrm>
        </p:spPr>
        <p:txBody>
          <a:bodyPr anchor="b">
            <a:normAutofit/>
          </a:bodyPr>
          <a:lstStyle/>
          <a:p>
            <a:r>
              <a:rPr lang="en-US" sz="5400" b="1" dirty="0">
                <a:solidFill>
                  <a:schemeClr val="bg1"/>
                </a:solidFill>
              </a:rPr>
              <a:t>Stronghold of Anti-Christ</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spcBef>
                <a:spcPts val="1200"/>
              </a:spcBef>
              <a:spcAft>
                <a:spcPts val="1200"/>
              </a:spcAft>
              <a:buNone/>
            </a:pPr>
            <a:r>
              <a:rPr lang="en-US" sz="3200" b="1" dirty="0">
                <a:solidFill>
                  <a:schemeClr val="bg1"/>
                </a:solidFill>
              </a:rPr>
              <a:t>In Jesus’ name I renounce the stronghold of Anti-Christ and every spirit of Anti-Christ, and the manifestations and fruit.</a:t>
            </a:r>
            <a:endParaRPr lang="en-US" sz="3200" dirty="0">
              <a:solidFill>
                <a:schemeClr val="bg1"/>
              </a:solidFill>
            </a:endParaRPr>
          </a:p>
          <a:p>
            <a:pPr marL="0" lvl="0" indent="0">
              <a:spcBef>
                <a:spcPts val="1200"/>
              </a:spcBef>
              <a:spcAft>
                <a:spcPts val="1200"/>
              </a:spcAft>
              <a:buNone/>
            </a:pPr>
            <a:endParaRPr lang="en-US" sz="2000" dirty="0"/>
          </a:p>
        </p:txBody>
      </p:sp>
    </p:spTree>
    <p:extLst>
      <p:ext uri="{BB962C8B-B14F-4D97-AF65-F5344CB8AC3E}">
        <p14:creationId xmlns:p14="http://schemas.microsoft.com/office/powerpoint/2010/main" val="3420814548"/>
      </p:ext>
    </p:extLst>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9639054" cy="1623312"/>
          </a:xfrm>
        </p:spPr>
        <p:txBody>
          <a:bodyPr anchor="b">
            <a:normAutofit/>
          </a:bodyPr>
          <a:lstStyle/>
          <a:p>
            <a:r>
              <a:rPr lang="en-US" sz="5400" b="1" dirty="0">
                <a:solidFill>
                  <a:schemeClr val="bg1"/>
                </a:solidFill>
              </a:rPr>
              <a:t>Stronghold of Heaviness</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heaviness, and its manifestations and fruit.</a:t>
            </a:r>
            <a:endParaRPr lang="en-US" sz="3200" dirty="0">
              <a:solidFill>
                <a:schemeClr val="bg1"/>
              </a:solidFill>
            </a:endParaRPr>
          </a:p>
        </p:txBody>
      </p:sp>
    </p:spTree>
    <p:extLst>
      <p:ext uri="{BB962C8B-B14F-4D97-AF65-F5344CB8AC3E}">
        <p14:creationId xmlns:p14="http://schemas.microsoft.com/office/powerpoint/2010/main" val="2226966187"/>
      </p:ext>
    </p:extLst>
  </p:cSld>
  <p:clrMapOvr>
    <a:overrideClrMapping bg1="dk1" tx1="lt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Sorrow and Grief</a:t>
            </a:r>
          </a:p>
          <a:p>
            <a:pPr lvl="0"/>
            <a:r>
              <a:rPr lang="en-US" dirty="0"/>
              <a:t>Self-Pity</a:t>
            </a:r>
          </a:p>
          <a:p>
            <a:pPr lvl="0"/>
            <a:r>
              <a:rPr lang="en-US" dirty="0"/>
              <a:t>Embarrassment</a:t>
            </a:r>
          </a:p>
          <a:p>
            <a:pPr lvl="0"/>
            <a:r>
              <a:rPr lang="en-US" dirty="0"/>
              <a:t>Shame</a:t>
            </a:r>
          </a:p>
          <a:p>
            <a:pPr lvl="0"/>
            <a:r>
              <a:rPr lang="en-US" dirty="0"/>
              <a:t>Injustice</a:t>
            </a:r>
          </a:p>
          <a:p>
            <a:pPr lvl="0"/>
            <a:r>
              <a:rPr lang="en-US" dirty="0"/>
              <a:t>A Broken heart</a:t>
            </a:r>
          </a:p>
          <a:p>
            <a:pPr lvl="0"/>
            <a:r>
              <a:rPr lang="en-US" dirty="0"/>
              <a:t>Inner Hurts and a Torn Spirit</a:t>
            </a:r>
          </a:p>
          <a:p>
            <a:pPr lvl="0"/>
            <a:r>
              <a:rPr lang="en-US" dirty="0"/>
              <a:t>Regrets from Unfairness of Life</a:t>
            </a:r>
          </a:p>
          <a:p>
            <a:r>
              <a:rPr lang="en-US" dirty="0"/>
              <a:t>Excessive Mourning</a:t>
            </a:r>
          </a:p>
          <a:p>
            <a:r>
              <a:rPr lang="en-US" dirty="0"/>
              <a:t>Suicidal Thoughts</a:t>
            </a:r>
          </a:p>
          <a:p>
            <a:pPr marL="0" indent="0">
              <a:buNone/>
            </a:pPr>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Gluttony, Bulimia, Anorexia</a:t>
            </a:r>
          </a:p>
          <a:p>
            <a:pPr lvl="0"/>
            <a:r>
              <a:rPr lang="en-US" dirty="0"/>
              <a:t>Loneliness</a:t>
            </a:r>
          </a:p>
          <a:p>
            <a:r>
              <a:rPr lang="en-US" dirty="0"/>
              <a:t>Heaviness and Depression</a:t>
            </a:r>
          </a:p>
          <a:p>
            <a:pPr lvl="0"/>
            <a:r>
              <a:rPr lang="en-US" dirty="0"/>
              <a:t>Discouragement and Despair</a:t>
            </a:r>
          </a:p>
          <a:p>
            <a:pPr lvl="0"/>
            <a:r>
              <a:rPr lang="en-US" dirty="0"/>
              <a:t>Dejection and Hopelessness</a:t>
            </a:r>
          </a:p>
          <a:p>
            <a:pPr lvl="0"/>
            <a:r>
              <a:rPr lang="en-US" dirty="0"/>
              <a:t>Inferiority and Low Self-Esteem</a:t>
            </a:r>
          </a:p>
          <a:p>
            <a:pPr lvl="0"/>
            <a:r>
              <a:rPr lang="en-US" dirty="0"/>
              <a:t>Results of Sexual Abuse</a:t>
            </a:r>
          </a:p>
          <a:p>
            <a:pPr lvl="0"/>
            <a:r>
              <a:rPr lang="en-US" dirty="0"/>
              <a:t>Lack of Praise and Unpacified Emotions</a:t>
            </a:r>
          </a:p>
          <a:p>
            <a:r>
              <a:rPr lang="en-US" dirty="0"/>
              <a:t>Self-Hatred</a:t>
            </a:r>
            <a:endParaRPr lang="en-US" sz="2400" dirty="0"/>
          </a:p>
          <a:p>
            <a:pPr lvl="0"/>
            <a:endParaRPr lang="en-US" dirty="0"/>
          </a:p>
        </p:txBody>
      </p:sp>
    </p:spTree>
    <p:extLst>
      <p:ext uri="{BB962C8B-B14F-4D97-AF65-F5344CB8AC3E}">
        <p14:creationId xmlns:p14="http://schemas.microsoft.com/office/powerpoint/2010/main" val="18182397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Suppressed Emotions: (fear, anger, rage, violence, and hatred)</a:t>
            </a:r>
            <a:endParaRPr lang="en-US" sz="2400" dirty="0"/>
          </a:p>
          <a:p>
            <a:pPr lvl="0"/>
            <a:r>
              <a:rPr lang="en-US" dirty="0"/>
              <a:t>Self-Mutilation and Self-Punishment</a:t>
            </a:r>
            <a:endParaRPr lang="en-US" sz="2400" dirty="0"/>
          </a:p>
          <a:p>
            <a:pPr lvl="0"/>
            <a:r>
              <a:rPr lang="en-US" dirty="0"/>
              <a:t>Insomnia</a:t>
            </a:r>
            <a:endParaRPr lang="en-US" sz="2400"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marL="0" lvl="0" indent="0">
              <a:buNone/>
            </a:pPr>
            <a:endParaRPr lang="en-US" dirty="0"/>
          </a:p>
          <a:p>
            <a:pPr marL="0" lvl="0" indent="0">
              <a:buNone/>
            </a:pPr>
            <a:endParaRPr lang="en-US" dirty="0"/>
          </a:p>
        </p:txBody>
      </p:sp>
      <p:sp>
        <p:nvSpPr>
          <p:cNvPr id="6" name="TextBox 5">
            <a:extLst>
              <a:ext uri="{FF2B5EF4-FFF2-40B4-BE49-F238E27FC236}">
                <a16:creationId xmlns:a16="http://schemas.microsoft.com/office/drawing/2014/main" id="{AD46B2B7-F3C6-44F1-9E8F-E83E29F8D5E0}"/>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6936841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10986074" cy="1623312"/>
          </a:xfrm>
        </p:spPr>
        <p:txBody>
          <a:bodyPr anchor="b">
            <a:normAutofit/>
          </a:bodyPr>
          <a:lstStyle/>
          <a:p>
            <a:r>
              <a:rPr lang="en-US" sz="5400" b="1" dirty="0">
                <a:solidFill>
                  <a:schemeClr val="bg1"/>
                </a:solidFill>
              </a:rPr>
              <a:t>Root of Rejection</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rejection that entered:</a:t>
            </a:r>
            <a:endParaRPr lang="en-US" sz="3200" dirty="0">
              <a:solidFill>
                <a:schemeClr val="bg1"/>
              </a:solidFill>
            </a:endParaRPr>
          </a:p>
        </p:txBody>
      </p:sp>
    </p:spTree>
    <p:extLst>
      <p:ext uri="{BB962C8B-B14F-4D97-AF65-F5344CB8AC3E}">
        <p14:creationId xmlns:p14="http://schemas.microsoft.com/office/powerpoint/2010/main" val="1490813972"/>
      </p:ext>
    </p:extLst>
  </p:cSld>
  <p:clrMapOvr>
    <a:overrideClrMapping bg1="dk1" tx1="lt1" bg2="dk2" tx2="lt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 Rejection…</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lnSpcReduction="10000"/>
          </a:bodyPr>
          <a:lstStyle/>
          <a:p>
            <a:pPr lvl="0"/>
            <a:r>
              <a:rPr lang="en-US" dirty="0"/>
              <a:t>While I was in the womb (through violence, or the threat of abortion)</a:t>
            </a:r>
          </a:p>
          <a:p>
            <a:pPr lvl="0"/>
            <a:r>
              <a:rPr lang="en-US" dirty="0"/>
              <a:t>During childbirth (through trauma or by being the wrong sex)</a:t>
            </a:r>
          </a:p>
          <a:p>
            <a:pPr lvl="0"/>
            <a:r>
              <a:rPr lang="en-US" dirty="0"/>
              <a:t>While in the hospital </a:t>
            </a:r>
          </a:p>
          <a:p>
            <a:pPr lvl="0"/>
            <a:r>
              <a:rPr lang="en-US" dirty="0"/>
              <a:t>By not bonding with mother at birth </a:t>
            </a:r>
          </a:p>
          <a:p>
            <a:pPr lvl="0"/>
            <a:r>
              <a:rPr lang="en-US" dirty="0"/>
              <a:t>By not bonding with my father </a:t>
            </a:r>
          </a:p>
          <a:p>
            <a:pPr lvl="0"/>
            <a:r>
              <a:rPr lang="en-US" dirty="0"/>
              <a:t>Through adoption or the threat of adoption</a:t>
            </a:r>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lnSpcReduction="10000"/>
          </a:bodyPr>
          <a:lstStyle/>
          <a:p>
            <a:pPr lvl="0"/>
            <a:r>
              <a:rPr lang="en-US" dirty="0"/>
              <a:t>Through childhood hurts and abuse at home or at school </a:t>
            </a:r>
          </a:p>
          <a:p>
            <a:pPr lvl="0"/>
            <a:r>
              <a:rPr lang="en-US" dirty="0"/>
              <a:t>Through hurts and abuse at church and church splits </a:t>
            </a:r>
          </a:p>
          <a:p>
            <a:pPr lvl="0"/>
            <a:r>
              <a:rPr lang="en-US" dirty="0"/>
              <a:t>Through separation or divorce or the threat of divorce </a:t>
            </a:r>
          </a:p>
          <a:p>
            <a:pPr lvl="0"/>
            <a:r>
              <a:rPr lang="en-US" dirty="0"/>
              <a:t>Through death of a loved one </a:t>
            </a:r>
          </a:p>
          <a:p>
            <a:pPr lvl="0"/>
            <a:r>
              <a:rPr lang="en-US" dirty="0"/>
              <a:t>By betrayal or a broken engagement </a:t>
            </a:r>
          </a:p>
          <a:p>
            <a:pPr lvl="0"/>
            <a:r>
              <a:rPr lang="en-US" dirty="0"/>
              <a:t>By loss of a job </a:t>
            </a:r>
          </a:p>
          <a:p>
            <a:pPr lvl="0"/>
            <a:r>
              <a:rPr lang="en-US" dirty="0"/>
              <a:t>Through depression </a:t>
            </a:r>
          </a:p>
        </p:txBody>
      </p:sp>
    </p:spTree>
    <p:extLst>
      <p:ext uri="{BB962C8B-B14F-4D97-AF65-F5344CB8AC3E}">
        <p14:creationId xmlns:p14="http://schemas.microsoft.com/office/powerpoint/2010/main" val="8225511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 Rejection…</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Through perceived or expected rejection </a:t>
            </a:r>
          </a:p>
          <a:p>
            <a:pPr lvl="0"/>
            <a:r>
              <a:rPr lang="en-US" dirty="0"/>
              <a:t>Through guilt or shame </a:t>
            </a:r>
          </a:p>
          <a:p>
            <a:pPr lvl="0"/>
            <a:r>
              <a:rPr lang="en-US" dirty="0"/>
              <a:t>Through actual abandonment and rejection </a:t>
            </a:r>
          </a:p>
          <a:p>
            <a:pPr lvl="0"/>
            <a:r>
              <a:rPr lang="en-US" dirty="0"/>
              <a:t>Through a familiar spirit of rejection </a:t>
            </a:r>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marL="0" lvl="0" indent="0">
              <a:buNone/>
            </a:pPr>
            <a:endParaRPr lang="en-US" dirty="0"/>
          </a:p>
          <a:p>
            <a:pPr marL="0" lvl="0" indent="0">
              <a:buNone/>
            </a:pPr>
            <a:endParaRPr lang="en-US" dirty="0"/>
          </a:p>
        </p:txBody>
      </p:sp>
      <p:sp>
        <p:nvSpPr>
          <p:cNvPr id="6" name="TextBox 5">
            <a:extLst>
              <a:ext uri="{FF2B5EF4-FFF2-40B4-BE49-F238E27FC236}">
                <a16:creationId xmlns:a16="http://schemas.microsoft.com/office/drawing/2014/main" id="{3C4A9307-45D7-4415-8316-13E0E0D0A52F}"/>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4266780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10986074" cy="1623312"/>
          </a:xfrm>
        </p:spPr>
        <p:txBody>
          <a:bodyPr anchor="b">
            <a:normAutofit/>
          </a:bodyPr>
          <a:lstStyle/>
          <a:p>
            <a:r>
              <a:rPr lang="en-US" sz="5400" b="1" dirty="0">
                <a:solidFill>
                  <a:schemeClr val="bg1"/>
                </a:solidFill>
              </a:rPr>
              <a:t>Stronghold of Infirmity</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infirmity, and its manifestations and fruit; and I break every assignment: past, present, and future.</a:t>
            </a:r>
            <a:endParaRPr lang="en-US" sz="3200" dirty="0">
              <a:solidFill>
                <a:schemeClr val="bg1"/>
              </a:solidFill>
            </a:endParaRPr>
          </a:p>
        </p:txBody>
      </p:sp>
    </p:spTree>
    <p:extLst>
      <p:ext uri="{BB962C8B-B14F-4D97-AF65-F5344CB8AC3E}">
        <p14:creationId xmlns:p14="http://schemas.microsoft.com/office/powerpoint/2010/main" val="3680920240"/>
      </p:ext>
    </p:extLst>
  </p:cSld>
  <p:clrMapOvr>
    <a:overrideClrMapping bg1="dk1" tx1="lt1" bg2="dk2" tx2="lt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Hypochondria</a:t>
            </a:r>
          </a:p>
          <a:p>
            <a:pPr lvl="0"/>
            <a:r>
              <a:rPr lang="en-US" dirty="0"/>
              <a:t>A Bent Body and Spine</a:t>
            </a:r>
          </a:p>
          <a:p>
            <a:pPr lvl="0"/>
            <a:r>
              <a:rPr lang="en-US" dirty="0"/>
              <a:t>Neck and Back Problems</a:t>
            </a:r>
          </a:p>
          <a:p>
            <a:pPr lvl="0"/>
            <a:r>
              <a:rPr lang="en-US" dirty="0"/>
              <a:t>Chemical Imbalance</a:t>
            </a:r>
          </a:p>
          <a:p>
            <a:pPr lvl="0"/>
            <a:r>
              <a:rPr lang="en-US" dirty="0"/>
              <a:t>Hormone Imbalance</a:t>
            </a:r>
          </a:p>
          <a:p>
            <a:pPr lvl="0"/>
            <a:r>
              <a:rPr lang="en-US" dirty="0"/>
              <a:t>All Mental Illness</a:t>
            </a:r>
          </a:p>
          <a:p>
            <a:pPr lvl="0"/>
            <a:r>
              <a:rPr lang="en-US" dirty="0"/>
              <a:t>Bi-Polar</a:t>
            </a:r>
          </a:p>
          <a:p>
            <a:r>
              <a:rPr lang="en-US" dirty="0"/>
              <a:t>Impotent</a:t>
            </a:r>
          </a:p>
          <a:p>
            <a:r>
              <a:rPr lang="en-US" dirty="0"/>
              <a:t>Arthritis and a Root of Bitterness</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Diabetes</a:t>
            </a:r>
          </a:p>
          <a:p>
            <a:pPr lvl="0"/>
            <a:r>
              <a:rPr lang="en-US" dirty="0"/>
              <a:t>All Oppression</a:t>
            </a:r>
          </a:p>
          <a:p>
            <a:pPr lvl="0"/>
            <a:r>
              <a:rPr lang="en-US" dirty="0"/>
              <a:t>Pain and Affliction</a:t>
            </a:r>
          </a:p>
          <a:p>
            <a:pPr lvl="0"/>
            <a:r>
              <a:rPr lang="en-US" dirty="0"/>
              <a:t>All Lingering Disorders</a:t>
            </a:r>
          </a:p>
          <a:p>
            <a:pPr lvl="0"/>
            <a:r>
              <a:rPr lang="en-US" dirty="0"/>
              <a:t>Migraines</a:t>
            </a:r>
          </a:p>
          <a:p>
            <a:pPr lvl="0"/>
            <a:r>
              <a:rPr lang="en-US" dirty="0"/>
              <a:t>TB and Emphysema</a:t>
            </a:r>
          </a:p>
          <a:p>
            <a:pPr lvl="0"/>
            <a:r>
              <a:rPr lang="en-US" dirty="0"/>
              <a:t>Blood Disorders</a:t>
            </a:r>
          </a:p>
          <a:p>
            <a:pPr lvl="0"/>
            <a:r>
              <a:rPr lang="en-US" dirty="0"/>
              <a:t>Female Problems</a:t>
            </a:r>
          </a:p>
          <a:p>
            <a:pPr lvl="0"/>
            <a:r>
              <a:rPr lang="en-US" dirty="0"/>
              <a:t>Alzheimer’s and Dementia</a:t>
            </a:r>
          </a:p>
          <a:p>
            <a:r>
              <a:rPr lang="en-US" dirty="0"/>
              <a:t>Scoliosis</a:t>
            </a:r>
          </a:p>
        </p:txBody>
      </p:sp>
    </p:spTree>
    <p:extLst>
      <p:ext uri="{BB962C8B-B14F-4D97-AF65-F5344CB8AC3E}">
        <p14:creationId xmlns:p14="http://schemas.microsoft.com/office/powerpoint/2010/main" val="2938313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All Depression</a:t>
            </a:r>
          </a:p>
          <a:p>
            <a:pPr lvl="0"/>
            <a:r>
              <a:rPr lang="en-US" dirty="0"/>
              <a:t>Cancer</a:t>
            </a:r>
          </a:p>
          <a:p>
            <a:pPr lvl="0"/>
            <a:r>
              <a:rPr lang="en-US" dirty="0"/>
              <a:t>Tumors, Cysts, and Growths</a:t>
            </a:r>
          </a:p>
          <a:p>
            <a:pPr lvl="0"/>
            <a:r>
              <a:rPr lang="en-US" dirty="0"/>
              <a:t>Weakness—Tiredness and Fatigue</a:t>
            </a:r>
          </a:p>
          <a:p>
            <a:pPr lvl="0"/>
            <a:r>
              <a:rPr lang="en-US" dirty="0"/>
              <a:t>All Infections (viral and bacterial)</a:t>
            </a:r>
          </a:p>
          <a:p>
            <a:pPr lvl="0"/>
            <a:r>
              <a:rPr lang="en-US" dirty="0"/>
              <a:t>Asthma—Allergies / Hay Fever</a:t>
            </a:r>
          </a:p>
          <a:p>
            <a:pPr lvl="0"/>
            <a:r>
              <a:rPr lang="en-US" dirty="0"/>
              <a:t>Epilepsy and Seizures</a:t>
            </a:r>
          </a:p>
          <a:p>
            <a:r>
              <a:rPr lang="en-US" dirty="0"/>
              <a:t>Auto Immune</a:t>
            </a:r>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Sexually Transmitted Diseases</a:t>
            </a:r>
          </a:p>
          <a:p>
            <a:pPr lvl="0"/>
            <a:r>
              <a:rPr lang="en-US" dirty="0"/>
              <a:t>Parasites</a:t>
            </a:r>
          </a:p>
          <a:p>
            <a:pPr lvl="0"/>
            <a:r>
              <a:rPr lang="en-US" dirty="0"/>
              <a:t>Familiar Spirit of Infirmity</a:t>
            </a:r>
          </a:p>
        </p:txBody>
      </p:sp>
      <p:sp>
        <p:nvSpPr>
          <p:cNvPr id="6" name="TextBox 5">
            <a:extLst>
              <a:ext uri="{FF2B5EF4-FFF2-40B4-BE49-F238E27FC236}">
                <a16:creationId xmlns:a16="http://schemas.microsoft.com/office/drawing/2014/main" id="{FAFCECD6-751E-4EAD-9EA2-807FF64EF1D9}"/>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9491824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10986074" cy="1623312"/>
          </a:xfrm>
        </p:spPr>
        <p:txBody>
          <a:bodyPr anchor="b">
            <a:normAutofit/>
          </a:bodyPr>
          <a:lstStyle/>
          <a:p>
            <a:r>
              <a:rPr lang="en-US" sz="5400" b="1" dirty="0">
                <a:solidFill>
                  <a:schemeClr val="bg1"/>
                </a:solidFill>
              </a:rPr>
              <a:t>Stronghold of Jealousy</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jealousy, and its manifestations and fruit.</a:t>
            </a:r>
            <a:endParaRPr lang="en-US" sz="3200" dirty="0">
              <a:solidFill>
                <a:schemeClr val="bg1"/>
              </a:solidFill>
            </a:endParaRPr>
          </a:p>
        </p:txBody>
      </p:sp>
    </p:spTree>
    <p:extLst>
      <p:ext uri="{BB962C8B-B14F-4D97-AF65-F5344CB8AC3E}">
        <p14:creationId xmlns:p14="http://schemas.microsoft.com/office/powerpoint/2010/main" val="284481833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90651"/>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377696"/>
            <a:ext cx="5181600" cy="5327903"/>
          </a:xfrm>
        </p:spPr>
        <p:txBody>
          <a:bodyPr/>
          <a:lstStyle/>
          <a:p>
            <a:pPr lvl="0"/>
            <a:r>
              <a:rPr lang="en-US" dirty="0"/>
              <a:t>Any spirit that:</a:t>
            </a:r>
          </a:p>
          <a:p>
            <a:pPr lvl="1"/>
            <a:r>
              <a:rPr lang="en-US" sz="2800" dirty="0"/>
              <a:t>Denies the deity of Jesus</a:t>
            </a:r>
          </a:p>
          <a:p>
            <a:pPr lvl="1"/>
            <a:r>
              <a:rPr lang="en-US" sz="2800" dirty="0"/>
              <a:t>Denies the atonement</a:t>
            </a:r>
          </a:p>
          <a:p>
            <a:pPr lvl="1"/>
            <a:r>
              <a:rPr lang="en-US" sz="2800" dirty="0"/>
              <a:t>Comes against Christ and His teachings</a:t>
            </a:r>
          </a:p>
          <a:p>
            <a:pPr lvl="1"/>
            <a:r>
              <a:rPr lang="en-US" sz="2800" dirty="0"/>
              <a:t>Suppresses ministries</a:t>
            </a:r>
          </a:p>
          <a:p>
            <a:pPr lvl="0"/>
            <a:r>
              <a:rPr lang="en-US" dirty="0"/>
              <a:t>Secular Humanism</a:t>
            </a:r>
          </a:p>
          <a:p>
            <a:r>
              <a:rPr lang="en-US" dirty="0"/>
              <a:t>Worldly Speech and Actions</a:t>
            </a:r>
          </a:p>
          <a:p>
            <a:r>
              <a:rPr lang="en-US" dirty="0"/>
              <a:t>Profanity</a:t>
            </a:r>
          </a:p>
          <a:p>
            <a:r>
              <a:rPr lang="en-US" dirty="0"/>
              <a:t>Anything Anti-Christian</a:t>
            </a:r>
          </a:p>
          <a:p>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lstStyle/>
          <a:p>
            <a:pPr lvl="0"/>
            <a:r>
              <a:rPr lang="en-US" dirty="0"/>
              <a:t>Lawlessness and Rebellion</a:t>
            </a:r>
          </a:p>
          <a:p>
            <a:pPr lvl="0"/>
            <a:r>
              <a:rPr lang="en-US" dirty="0"/>
              <a:t>The Accuser</a:t>
            </a:r>
          </a:p>
          <a:p>
            <a:pPr lvl="0"/>
            <a:r>
              <a:rPr lang="en-US" dirty="0"/>
              <a:t>The Deceiver</a:t>
            </a:r>
          </a:p>
          <a:p>
            <a:pPr lvl="0"/>
            <a:r>
              <a:rPr lang="en-US" dirty="0"/>
              <a:t>Anger towards God</a:t>
            </a:r>
          </a:p>
          <a:p>
            <a:pPr lvl="0"/>
            <a:r>
              <a:rPr lang="en-US" dirty="0"/>
              <a:t>Any Serpent Spirit</a:t>
            </a:r>
          </a:p>
          <a:p>
            <a:r>
              <a:rPr lang="en-US" dirty="0"/>
              <a:t>Any Style of Ungodly Music</a:t>
            </a:r>
          </a:p>
          <a:p>
            <a:r>
              <a:rPr lang="en-US" dirty="0"/>
              <a:t>Legalism, Rituals</a:t>
            </a:r>
          </a:p>
          <a:p>
            <a:pPr lvl="0"/>
            <a:r>
              <a:rPr lang="en-US" dirty="0"/>
              <a:t>Idolatry</a:t>
            </a:r>
          </a:p>
          <a:p>
            <a:pPr lvl="0"/>
            <a:r>
              <a:rPr lang="en-US" dirty="0"/>
              <a:t>Religious Spirit</a:t>
            </a:r>
          </a:p>
          <a:p>
            <a:endParaRPr lang="en-US" dirty="0"/>
          </a:p>
        </p:txBody>
      </p:sp>
    </p:spTree>
    <p:extLst>
      <p:ext uri="{BB962C8B-B14F-4D97-AF65-F5344CB8AC3E}">
        <p14:creationId xmlns:p14="http://schemas.microsoft.com/office/powerpoint/2010/main" val="31526127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lnSpcReduction="10000"/>
          </a:bodyPr>
          <a:lstStyle/>
          <a:p>
            <a:pPr lvl="0"/>
            <a:r>
              <a:rPr lang="en-US" dirty="0"/>
              <a:t>Jealousy</a:t>
            </a:r>
          </a:p>
          <a:p>
            <a:pPr lvl="0"/>
            <a:r>
              <a:rPr lang="en-US" dirty="0"/>
              <a:t>Murder</a:t>
            </a:r>
          </a:p>
          <a:p>
            <a:pPr lvl="0"/>
            <a:r>
              <a:rPr lang="en-US" dirty="0"/>
              <a:t>Revenge and Spite</a:t>
            </a:r>
          </a:p>
          <a:p>
            <a:pPr lvl="0"/>
            <a:r>
              <a:rPr lang="en-US" dirty="0"/>
              <a:t>Cruelty</a:t>
            </a:r>
          </a:p>
          <a:p>
            <a:pPr lvl="0"/>
            <a:r>
              <a:rPr lang="en-US" dirty="0"/>
              <a:t>Extreme Competition</a:t>
            </a:r>
          </a:p>
          <a:p>
            <a:pPr lvl="0"/>
            <a:r>
              <a:rPr lang="en-US" dirty="0"/>
              <a:t>Causing Divisions</a:t>
            </a:r>
          </a:p>
          <a:p>
            <a:pPr lvl="0"/>
            <a:r>
              <a:rPr lang="en-US" dirty="0"/>
              <a:t>Coveting</a:t>
            </a:r>
          </a:p>
          <a:p>
            <a:pPr lvl="0"/>
            <a:r>
              <a:rPr lang="en-US" dirty="0"/>
              <a:t>Selfishness</a:t>
            </a:r>
          </a:p>
          <a:p>
            <a:pPr lvl="0"/>
            <a:r>
              <a:rPr lang="en-US" dirty="0"/>
              <a:t>Envy</a:t>
            </a:r>
          </a:p>
          <a:p>
            <a:r>
              <a:rPr lang="en-US" dirty="0"/>
              <a:t>Strife</a:t>
            </a:r>
          </a:p>
          <a:p>
            <a:r>
              <a:rPr lang="en-US" dirty="0"/>
              <a:t>Contention</a:t>
            </a:r>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lnSpcReduction="10000"/>
          </a:bodyPr>
          <a:lstStyle/>
          <a:p>
            <a:pPr lvl="0"/>
            <a:r>
              <a:rPr lang="en-US" dirty="0"/>
              <a:t>Frustration</a:t>
            </a:r>
          </a:p>
          <a:p>
            <a:pPr lvl="0"/>
            <a:r>
              <a:rPr lang="en-US" dirty="0"/>
              <a:t>Hatred</a:t>
            </a:r>
          </a:p>
          <a:p>
            <a:pPr lvl="0"/>
            <a:r>
              <a:rPr lang="en-US" dirty="0"/>
              <a:t>Anger and Rage</a:t>
            </a:r>
          </a:p>
          <a:p>
            <a:pPr lvl="0"/>
            <a:r>
              <a:rPr lang="en-US" dirty="0"/>
              <a:t>Violence</a:t>
            </a:r>
          </a:p>
          <a:p>
            <a:pPr lvl="0"/>
            <a:r>
              <a:rPr lang="en-US" dirty="0"/>
              <a:t>Bigotry and Racism</a:t>
            </a:r>
          </a:p>
          <a:p>
            <a:pPr lvl="0"/>
            <a:r>
              <a:rPr lang="en-US" dirty="0"/>
              <a:t>Abuse and Abuser</a:t>
            </a:r>
          </a:p>
          <a:p>
            <a:pPr lvl="0"/>
            <a:r>
              <a:rPr lang="en-US" dirty="0"/>
              <a:t>A Vigilante Spirit</a:t>
            </a:r>
          </a:p>
          <a:p>
            <a:pPr lvl="0"/>
            <a:r>
              <a:rPr lang="en-US" dirty="0"/>
              <a:t>Suppressed Anger and Rage</a:t>
            </a:r>
          </a:p>
          <a:p>
            <a:pPr lvl="0"/>
            <a:r>
              <a:rPr lang="en-US" dirty="0"/>
              <a:t>Familiar Spirit Jealousy</a:t>
            </a:r>
          </a:p>
        </p:txBody>
      </p:sp>
      <p:sp>
        <p:nvSpPr>
          <p:cNvPr id="6" name="TextBox 5">
            <a:extLst>
              <a:ext uri="{FF2B5EF4-FFF2-40B4-BE49-F238E27FC236}">
                <a16:creationId xmlns:a16="http://schemas.microsoft.com/office/drawing/2014/main" id="{5A27E5E0-7355-4125-B39C-DB8DE3445136}"/>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9364430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10986074" cy="1623312"/>
          </a:xfrm>
        </p:spPr>
        <p:txBody>
          <a:bodyPr anchor="b">
            <a:normAutofit/>
          </a:bodyPr>
          <a:lstStyle/>
          <a:p>
            <a:r>
              <a:rPr lang="en-US" sz="5400" b="1" dirty="0">
                <a:solidFill>
                  <a:schemeClr val="bg1"/>
                </a:solidFill>
              </a:rPr>
              <a:t>Stronghold of Lying</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lying, and its manifestations and fruit.</a:t>
            </a:r>
            <a:endParaRPr lang="en-US" sz="3200" dirty="0">
              <a:solidFill>
                <a:schemeClr val="bg1"/>
              </a:solidFill>
            </a:endParaRPr>
          </a:p>
        </p:txBody>
      </p:sp>
    </p:spTree>
    <p:extLst>
      <p:ext uri="{BB962C8B-B14F-4D97-AF65-F5344CB8AC3E}">
        <p14:creationId xmlns:p14="http://schemas.microsoft.com/office/powerpoint/2010/main" val="1115731264"/>
      </p:ext>
    </p:extLst>
  </p:cSld>
  <p:clrMapOvr>
    <a:overrideClrMapping bg1="dk1" tx1="lt1" bg2="dk2" tx2="lt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Deception</a:t>
            </a:r>
          </a:p>
          <a:p>
            <a:pPr lvl="0"/>
            <a:r>
              <a:rPr lang="en-US" dirty="0"/>
              <a:t>Self-Deception</a:t>
            </a:r>
          </a:p>
          <a:p>
            <a:pPr lvl="0"/>
            <a:r>
              <a:rPr lang="en-US" dirty="0"/>
              <a:t>Gossip</a:t>
            </a:r>
          </a:p>
          <a:p>
            <a:pPr lvl="0"/>
            <a:r>
              <a:rPr lang="en-US" dirty="0"/>
              <a:t>Flattery</a:t>
            </a:r>
          </a:p>
          <a:p>
            <a:pPr lvl="0"/>
            <a:r>
              <a:rPr lang="en-US" dirty="0"/>
              <a:t>Exaggeration</a:t>
            </a:r>
          </a:p>
          <a:p>
            <a:pPr lvl="0"/>
            <a:r>
              <a:rPr lang="en-US" dirty="0"/>
              <a:t>False Memories</a:t>
            </a:r>
          </a:p>
          <a:p>
            <a:r>
              <a:rPr lang="en-US" dirty="0"/>
              <a:t>All lies I have believed about myself</a:t>
            </a:r>
          </a:p>
          <a:p>
            <a:r>
              <a:rPr lang="en-US" dirty="0"/>
              <a:t>The lie, I’ll never be free</a:t>
            </a:r>
          </a:p>
          <a:p>
            <a:r>
              <a:rPr lang="en-US" dirty="0"/>
              <a:t>All Lies—White and Black</a:t>
            </a:r>
          </a:p>
          <a:p>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Stealing and Cheating</a:t>
            </a:r>
          </a:p>
          <a:p>
            <a:pPr lvl="0"/>
            <a:r>
              <a:rPr lang="en-US" dirty="0"/>
              <a:t>Slander</a:t>
            </a:r>
          </a:p>
          <a:p>
            <a:pPr lvl="0"/>
            <a:r>
              <a:rPr lang="en-US" dirty="0"/>
              <a:t>Accusations</a:t>
            </a:r>
          </a:p>
          <a:p>
            <a:pPr lvl="0"/>
            <a:r>
              <a:rPr lang="en-US" dirty="0"/>
              <a:t>Driving Zeal</a:t>
            </a:r>
          </a:p>
          <a:p>
            <a:pPr lvl="0"/>
            <a:r>
              <a:rPr lang="en-US" dirty="0"/>
              <a:t>Covenant Breaker</a:t>
            </a:r>
            <a:endParaRPr lang="en-US" sz="2400" dirty="0"/>
          </a:p>
          <a:p>
            <a:pPr lvl="1"/>
            <a:r>
              <a:rPr lang="en-US" sz="2800" dirty="0"/>
              <a:t>Bankruptcy</a:t>
            </a:r>
          </a:p>
          <a:p>
            <a:pPr lvl="1"/>
            <a:r>
              <a:rPr lang="en-US" sz="2800" dirty="0"/>
              <a:t>Divorce</a:t>
            </a:r>
          </a:p>
          <a:p>
            <a:pPr lvl="1"/>
            <a:r>
              <a:rPr lang="en-US" sz="2800" dirty="0"/>
              <a:t>Church Membership</a:t>
            </a:r>
          </a:p>
          <a:p>
            <a:r>
              <a:rPr lang="en-US" dirty="0"/>
              <a:t>Familiar Spirit of Lying</a:t>
            </a:r>
            <a:endParaRPr lang="en-US" sz="2400" dirty="0"/>
          </a:p>
        </p:txBody>
      </p:sp>
      <p:sp>
        <p:nvSpPr>
          <p:cNvPr id="6" name="TextBox 5">
            <a:extLst>
              <a:ext uri="{FF2B5EF4-FFF2-40B4-BE49-F238E27FC236}">
                <a16:creationId xmlns:a16="http://schemas.microsoft.com/office/drawing/2014/main" id="{6A032A26-2FD6-4BCE-AF33-788D6D702457}"/>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8940107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10986074" cy="1623312"/>
          </a:xfrm>
        </p:spPr>
        <p:txBody>
          <a:bodyPr anchor="b">
            <a:normAutofit/>
          </a:bodyPr>
          <a:lstStyle/>
          <a:p>
            <a:r>
              <a:rPr lang="en-US" sz="5400" b="1" dirty="0">
                <a:solidFill>
                  <a:schemeClr val="bg1"/>
                </a:solidFill>
              </a:rPr>
              <a:t>Stronghold of Perversity</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perversity, and its manifestations and fruit.</a:t>
            </a:r>
            <a:endParaRPr lang="en-US" sz="3200" dirty="0">
              <a:solidFill>
                <a:schemeClr val="bg1"/>
              </a:solidFill>
            </a:endParaRPr>
          </a:p>
        </p:txBody>
      </p:sp>
    </p:spTree>
    <p:extLst>
      <p:ext uri="{BB962C8B-B14F-4D97-AF65-F5344CB8AC3E}">
        <p14:creationId xmlns:p14="http://schemas.microsoft.com/office/powerpoint/2010/main" val="3143417050"/>
      </p:ext>
    </p:extLst>
  </p:cSld>
  <p:clrMapOvr>
    <a:overrideClrMapping bg1="dk1" tx1="lt1" bg2="dk2" tx2="lt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Uncleanness and Lewdness</a:t>
            </a:r>
          </a:p>
          <a:p>
            <a:pPr lvl="0"/>
            <a:r>
              <a:rPr lang="en-US" dirty="0"/>
              <a:t>Illegitimacy</a:t>
            </a:r>
          </a:p>
          <a:p>
            <a:pPr lvl="0"/>
            <a:r>
              <a:rPr lang="en-US" dirty="0"/>
              <a:t>Evil Actions</a:t>
            </a:r>
          </a:p>
          <a:p>
            <a:pPr lvl="0"/>
            <a:r>
              <a:rPr lang="en-US" dirty="0"/>
              <a:t>Abortion</a:t>
            </a:r>
          </a:p>
          <a:p>
            <a:pPr lvl="0"/>
            <a:r>
              <a:rPr lang="en-US" dirty="0"/>
              <a:t>Child Abuse and Molestation</a:t>
            </a:r>
          </a:p>
          <a:p>
            <a:pPr lvl="0"/>
            <a:r>
              <a:rPr lang="en-US" dirty="0"/>
              <a:t>Incest—Physical and Emotional</a:t>
            </a:r>
          </a:p>
          <a:p>
            <a:pPr lvl="0"/>
            <a:r>
              <a:rPr lang="en-US" dirty="0"/>
              <a:t>Prostitution / Body, Soul and Spirit</a:t>
            </a:r>
          </a:p>
          <a:p>
            <a:r>
              <a:rPr lang="en-US" dirty="0"/>
              <a:t>Masturbation and Self-Gratification</a:t>
            </a:r>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Exposure and Voyeurism</a:t>
            </a:r>
          </a:p>
          <a:p>
            <a:pPr lvl="0"/>
            <a:r>
              <a:rPr lang="en-US" dirty="0"/>
              <a:t>A Filthy Mind</a:t>
            </a:r>
          </a:p>
          <a:p>
            <a:pPr lvl="0"/>
            <a:r>
              <a:rPr lang="en-US" dirty="0"/>
              <a:t>Sex Perversions</a:t>
            </a:r>
          </a:p>
          <a:p>
            <a:pPr lvl="0"/>
            <a:r>
              <a:rPr lang="en-US" dirty="0"/>
              <a:t>Orgies</a:t>
            </a:r>
          </a:p>
          <a:p>
            <a:pPr lvl="0"/>
            <a:r>
              <a:rPr lang="en-US" dirty="0"/>
              <a:t>Satanic Ritual Abuse</a:t>
            </a:r>
          </a:p>
          <a:p>
            <a:pPr lvl="0"/>
            <a:r>
              <a:rPr lang="en-US" dirty="0"/>
              <a:t>Satanic Dedications and Marriage Ceremonies</a:t>
            </a:r>
          </a:p>
          <a:p>
            <a:pPr lvl="0"/>
            <a:r>
              <a:rPr lang="en-US" dirty="0"/>
              <a:t>Ritual Molestation and Rape</a:t>
            </a:r>
          </a:p>
          <a:p>
            <a:pPr lvl="0"/>
            <a:r>
              <a:rPr lang="en-US" dirty="0"/>
              <a:t>Pornography</a:t>
            </a:r>
          </a:p>
          <a:p>
            <a:r>
              <a:rPr lang="en-US" dirty="0"/>
              <a:t>Rape</a:t>
            </a:r>
          </a:p>
          <a:p>
            <a:pPr lvl="0"/>
            <a:endParaRPr lang="en-US" dirty="0"/>
          </a:p>
        </p:txBody>
      </p:sp>
    </p:spTree>
    <p:extLst>
      <p:ext uri="{BB962C8B-B14F-4D97-AF65-F5344CB8AC3E}">
        <p14:creationId xmlns:p14="http://schemas.microsoft.com/office/powerpoint/2010/main" val="8662518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Sodomy</a:t>
            </a:r>
          </a:p>
          <a:p>
            <a:pPr lvl="0"/>
            <a:r>
              <a:rPr lang="en-US" dirty="0"/>
              <a:t>Self-Lover</a:t>
            </a:r>
          </a:p>
          <a:p>
            <a:pPr lvl="0"/>
            <a:r>
              <a:rPr lang="en-US" dirty="0"/>
              <a:t>Lust</a:t>
            </a:r>
          </a:p>
          <a:p>
            <a:pPr lvl="0"/>
            <a:r>
              <a:rPr lang="en-US" dirty="0"/>
              <a:t>Homosexual / Lesbianism</a:t>
            </a:r>
          </a:p>
          <a:p>
            <a:pPr lvl="0"/>
            <a:r>
              <a:rPr lang="en-US" dirty="0"/>
              <a:t>Bisexual / Bestiality</a:t>
            </a:r>
          </a:p>
          <a:p>
            <a:pPr lvl="0"/>
            <a:r>
              <a:rPr lang="en-US" dirty="0"/>
              <a:t>Frigid Spirit (sexual or emotional)</a:t>
            </a:r>
          </a:p>
          <a:p>
            <a:pPr marL="0" lvl="0" indent="0">
              <a:buNone/>
            </a:pPr>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Effeminate Spirit (males only)</a:t>
            </a:r>
          </a:p>
          <a:p>
            <a:pPr lvl="0"/>
            <a:r>
              <a:rPr lang="en-US" dirty="0"/>
              <a:t>Masculine Spirit (females only)</a:t>
            </a:r>
          </a:p>
          <a:p>
            <a:pPr lvl="0"/>
            <a:r>
              <a:rPr lang="en-US" dirty="0"/>
              <a:t>Fornication and Adultery</a:t>
            </a:r>
            <a:endParaRPr lang="en-US" sz="2400" dirty="0"/>
          </a:p>
          <a:p>
            <a:pPr lvl="0"/>
            <a:r>
              <a:rPr lang="en-US" dirty="0"/>
              <a:t>All Sexual Demons:</a:t>
            </a:r>
            <a:endParaRPr lang="en-US" sz="2400" dirty="0"/>
          </a:p>
          <a:p>
            <a:pPr lvl="0"/>
            <a:r>
              <a:rPr lang="en-US"/>
              <a:t>Familiar </a:t>
            </a:r>
            <a:r>
              <a:rPr lang="en-US" dirty="0"/>
              <a:t>Spirit of Perversity</a:t>
            </a:r>
            <a:endParaRPr lang="en-US" sz="2400" dirty="0"/>
          </a:p>
          <a:p>
            <a:pPr lvl="0"/>
            <a:endParaRPr lang="en-US" dirty="0"/>
          </a:p>
        </p:txBody>
      </p:sp>
      <p:sp>
        <p:nvSpPr>
          <p:cNvPr id="6" name="TextBox 5">
            <a:extLst>
              <a:ext uri="{FF2B5EF4-FFF2-40B4-BE49-F238E27FC236}">
                <a16:creationId xmlns:a16="http://schemas.microsoft.com/office/drawing/2014/main" id="{29ACFFD0-90BD-49CF-A5ED-482BFCA92FD4}"/>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0403701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10986074" cy="1623312"/>
          </a:xfrm>
        </p:spPr>
        <p:txBody>
          <a:bodyPr anchor="b">
            <a:normAutofit/>
          </a:bodyPr>
          <a:lstStyle/>
          <a:p>
            <a:r>
              <a:rPr lang="en-US" sz="5400" b="1" dirty="0">
                <a:solidFill>
                  <a:schemeClr val="bg1"/>
                </a:solidFill>
              </a:rPr>
              <a:t>Stronghold of a Seducing Spirit</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a:solidFill>
            <a:schemeClr val="accent1">
              <a:lumMod val="40000"/>
              <a:lumOff val="60000"/>
            </a:schemeClr>
          </a:solidFill>
        </p:spPr>
        <p:txBody>
          <a:bodyPr>
            <a:normAutofit/>
          </a:bodyPr>
          <a:lstStyle/>
          <a:p>
            <a:pPr marL="0" indent="0">
              <a:buNone/>
            </a:pPr>
            <a:r>
              <a:rPr lang="en-US" sz="3200" b="1" dirty="0">
                <a:solidFill>
                  <a:schemeClr val="bg1"/>
                </a:solidFill>
              </a:rPr>
              <a:t>In Jesus’ name I renounce the stronghold of a seducing and deceiving spirit, and its manifestations and fruit.</a:t>
            </a:r>
            <a:endParaRPr lang="en-US" sz="3200" dirty="0">
              <a:solidFill>
                <a:schemeClr val="bg1"/>
              </a:solidFill>
            </a:endParaRPr>
          </a:p>
        </p:txBody>
      </p:sp>
    </p:spTree>
    <p:extLst>
      <p:ext uri="{BB962C8B-B14F-4D97-AF65-F5344CB8AC3E}">
        <p14:creationId xmlns:p14="http://schemas.microsoft.com/office/powerpoint/2010/main" val="896511024"/>
      </p:ext>
    </p:extLst>
  </p:cSld>
  <p:clrMapOvr>
    <a:overrideClrMapping bg1="dk1" tx1="lt1" bg2="dk2" tx2="lt2" accent1="accent1" accent2="accent2" accent3="accent3" accent4="accent4" accent5="accent5" accent6="accent6" hlink="hlink" folHlink="folHlink"/>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lnSpcReduction="10000"/>
          </a:bodyPr>
          <a:lstStyle/>
          <a:p>
            <a:pPr lvl="0"/>
            <a:r>
              <a:rPr lang="en-US" dirty="0"/>
              <a:t>All Deception</a:t>
            </a:r>
          </a:p>
          <a:p>
            <a:pPr lvl="0"/>
            <a:r>
              <a:rPr lang="en-US" dirty="0"/>
              <a:t>All Fascination to:</a:t>
            </a:r>
          </a:p>
          <a:p>
            <a:pPr lvl="1"/>
            <a:r>
              <a:rPr lang="en-US" sz="2800" dirty="0"/>
              <a:t>Evil Ways</a:t>
            </a:r>
          </a:p>
          <a:p>
            <a:pPr lvl="1"/>
            <a:r>
              <a:rPr lang="en-US" sz="2800" dirty="0"/>
              <a:t>Evil Objects</a:t>
            </a:r>
          </a:p>
          <a:p>
            <a:pPr lvl="1"/>
            <a:r>
              <a:rPr lang="en-US" sz="2800" dirty="0"/>
              <a:t>Evil Persons</a:t>
            </a:r>
          </a:p>
          <a:p>
            <a:pPr lvl="1"/>
            <a:r>
              <a:rPr lang="en-US" sz="2800" dirty="0"/>
              <a:t>Evil Images</a:t>
            </a:r>
          </a:p>
          <a:p>
            <a:pPr lvl="0"/>
            <a:r>
              <a:rPr lang="en-US" dirty="0"/>
              <a:t>Flirtation</a:t>
            </a:r>
          </a:p>
          <a:p>
            <a:pPr lvl="0"/>
            <a:r>
              <a:rPr lang="en-US" dirty="0"/>
              <a:t>Hypocritical Lies</a:t>
            </a:r>
          </a:p>
          <a:p>
            <a:pPr lvl="0"/>
            <a:r>
              <a:rPr lang="en-US" dirty="0"/>
              <a:t>Double Standards</a:t>
            </a:r>
          </a:p>
          <a:p>
            <a:pPr lvl="0"/>
            <a:r>
              <a:rPr lang="en-US" dirty="0"/>
              <a:t>Ambush / Setup</a:t>
            </a:r>
          </a:p>
          <a:p>
            <a:pPr marL="457200" lvl="1" indent="0">
              <a:buNone/>
            </a:pPr>
            <a:endParaRPr lang="en-US" sz="2800"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lnSpcReduction="10000"/>
          </a:bodyPr>
          <a:lstStyle/>
          <a:p>
            <a:pPr lvl="0"/>
            <a:r>
              <a:rPr lang="en-US" dirty="0"/>
              <a:t>All Attractions to and Fascinations with:</a:t>
            </a:r>
          </a:p>
          <a:p>
            <a:pPr lvl="1"/>
            <a:r>
              <a:rPr lang="en-US" sz="2800" dirty="0"/>
              <a:t>Demonic Movies, Videos and Games</a:t>
            </a:r>
          </a:p>
          <a:p>
            <a:pPr lvl="1"/>
            <a:r>
              <a:rPr lang="en-US" sz="2800" dirty="0"/>
              <a:t>Demonic Sexual Books</a:t>
            </a:r>
          </a:p>
          <a:p>
            <a:pPr lvl="1"/>
            <a:r>
              <a:rPr lang="en-US" sz="2800" dirty="0"/>
              <a:t>Sexual Movies, Videos and Games</a:t>
            </a:r>
          </a:p>
          <a:p>
            <a:pPr lvl="1"/>
            <a:r>
              <a:rPr lang="en-US" sz="2800" dirty="0"/>
              <a:t>Internet Pornography</a:t>
            </a:r>
          </a:p>
          <a:p>
            <a:pPr lvl="0"/>
            <a:r>
              <a:rPr lang="en-US" dirty="0"/>
              <a:t>A Controlling Spirit</a:t>
            </a:r>
          </a:p>
          <a:p>
            <a:pPr lvl="0"/>
            <a:r>
              <a:rPr lang="en-US" dirty="0"/>
              <a:t>A Passive Spirit</a:t>
            </a:r>
          </a:p>
          <a:p>
            <a:pPr lvl="0"/>
            <a:r>
              <a:rPr lang="en-US" dirty="0"/>
              <a:t>A Familiar Spirit of Seducers and Enticers</a:t>
            </a:r>
          </a:p>
          <a:p>
            <a:pPr marL="0" lvl="0" indent="0">
              <a:buNone/>
            </a:pPr>
            <a:endParaRPr lang="en-US" dirty="0"/>
          </a:p>
        </p:txBody>
      </p:sp>
      <p:sp>
        <p:nvSpPr>
          <p:cNvPr id="6" name="TextBox 5">
            <a:extLst>
              <a:ext uri="{FF2B5EF4-FFF2-40B4-BE49-F238E27FC236}">
                <a16:creationId xmlns:a16="http://schemas.microsoft.com/office/drawing/2014/main" id="{902FFCC1-B98B-4393-89DC-069E5C1CC7A3}"/>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0732196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10986074" cy="1623312"/>
          </a:xfrm>
        </p:spPr>
        <p:txBody>
          <a:bodyPr anchor="b">
            <a:normAutofit/>
          </a:bodyPr>
          <a:lstStyle/>
          <a:p>
            <a:r>
              <a:rPr lang="en-US" sz="5400" b="1" dirty="0">
                <a:solidFill>
                  <a:schemeClr val="bg1"/>
                </a:solidFill>
              </a:rPr>
              <a:t>Stronghold of Prostitution</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prostitution, and its manifestations and fruit.</a:t>
            </a:r>
            <a:endParaRPr lang="en-US" sz="3200" dirty="0">
              <a:solidFill>
                <a:schemeClr val="bg1"/>
              </a:solidFill>
            </a:endParaRPr>
          </a:p>
        </p:txBody>
      </p:sp>
    </p:spTree>
    <p:extLst>
      <p:ext uri="{BB962C8B-B14F-4D97-AF65-F5344CB8AC3E}">
        <p14:creationId xmlns:p14="http://schemas.microsoft.com/office/powerpoint/2010/main" val="1585904953"/>
      </p:ext>
    </p:extLst>
  </p:cSld>
  <p:clrMapOvr>
    <a:overrideClrMapping bg1="dk1" tx1="lt1" bg2="dk2" tx2="lt2" accent1="accent1" accent2="accent2" accent3="accent3" accent4="accent4" accent5="accent5" accent6="accent6" hlink="hlink" folHlink="folHlink"/>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Adultery</a:t>
            </a:r>
          </a:p>
          <a:p>
            <a:pPr lvl="0"/>
            <a:r>
              <a:rPr lang="en-US" dirty="0"/>
              <a:t>Fornication</a:t>
            </a:r>
          </a:p>
          <a:p>
            <a:pPr lvl="0"/>
            <a:r>
              <a:rPr lang="en-US" dirty="0"/>
              <a:t>Prostitution / Spirit, Soul, Body</a:t>
            </a:r>
          </a:p>
          <a:p>
            <a:pPr lvl="0"/>
            <a:r>
              <a:rPr lang="en-US" dirty="0"/>
              <a:t>Love of Money</a:t>
            </a:r>
          </a:p>
          <a:p>
            <a:pPr lvl="0"/>
            <a:r>
              <a:rPr lang="en-US" dirty="0"/>
              <a:t>Materialism</a:t>
            </a:r>
          </a:p>
          <a:p>
            <a:pPr lvl="0"/>
            <a:r>
              <a:rPr lang="en-US" dirty="0"/>
              <a:t>Love of Control</a:t>
            </a:r>
          </a:p>
          <a:p>
            <a:pPr lvl="0"/>
            <a:r>
              <a:rPr lang="en-US" dirty="0"/>
              <a:t>Love of Power</a:t>
            </a:r>
          </a:p>
          <a:p>
            <a:r>
              <a:rPr lang="en-US" dirty="0"/>
              <a:t>Excessive Appetites</a:t>
            </a:r>
          </a:p>
          <a:p>
            <a:r>
              <a:rPr lang="en-US" dirty="0"/>
              <a:t>Worldliness</a:t>
            </a:r>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r>
              <a:rPr lang="en-US" dirty="0"/>
              <a:t>Worldly Speech and Actions</a:t>
            </a:r>
          </a:p>
          <a:p>
            <a:pPr lvl="0"/>
            <a:r>
              <a:rPr lang="en-US" dirty="0"/>
              <a:t>Idolatry</a:t>
            </a:r>
          </a:p>
          <a:p>
            <a:pPr lvl="0"/>
            <a:r>
              <a:rPr lang="en-US" dirty="0"/>
              <a:t>Pornography</a:t>
            </a:r>
          </a:p>
          <a:p>
            <a:pPr lvl="0"/>
            <a:r>
              <a:rPr lang="en-US" dirty="0"/>
              <a:t>Chronic Dissatisfaction</a:t>
            </a:r>
          </a:p>
          <a:p>
            <a:pPr lvl="0"/>
            <a:r>
              <a:rPr lang="en-US" dirty="0"/>
              <a:t>Love of Self</a:t>
            </a:r>
          </a:p>
          <a:p>
            <a:pPr lvl="0"/>
            <a:r>
              <a:rPr lang="en-US" dirty="0"/>
              <a:t>Self-Reward</a:t>
            </a:r>
          </a:p>
          <a:p>
            <a:pPr lvl="0"/>
            <a:r>
              <a:rPr lang="en-US" dirty="0"/>
              <a:t>Familiar Spirit of Prostitution</a:t>
            </a:r>
          </a:p>
        </p:txBody>
      </p:sp>
      <p:sp>
        <p:nvSpPr>
          <p:cNvPr id="6" name="TextBox 5">
            <a:extLst>
              <a:ext uri="{FF2B5EF4-FFF2-40B4-BE49-F238E27FC236}">
                <a16:creationId xmlns:a16="http://schemas.microsoft.com/office/drawing/2014/main" id="{8CD1BBAB-2F03-41D0-97EF-7B2D52421675}"/>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332255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Teachers of Heresies</a:t>
            </a:r>
          </a:p>
          <a:p>
            <a:pPr lvl="1"/>
            <a:r>
              <a:rPr lang="en-US" sz="2800" dirty="0"/>
              <a:t>Scientology</a:t>
            </a:r>
          </a:p>
          <a:p>
            <a:pPr lvl="1"/>
            <a:r>
              <a:rPr lang="en-US" sz="2800" dirty="0"/>
              <a:t>Mormonism</a:t>
            </a:r>
          </a:p>
          <a:p>
            <a:pPr lvl="1"/>
            <a:r>
              <a:rPr lang="en-US" sz="2800" dirty="0"/>
              <a:t>Catholicism</a:t>
            </a:r>
          </a:p>
          <a:p>
            <a:pPr lvl="1"/>
            <a:r>
              <a:rPr lang="en-US" sz="2800" dirty="0"/>
              <a:t>Unitarianism</a:t>
            </a:r>
          </a:p>
          <a:p>
            <a:pPr lvl="1"/>
            <a:r>
              <a:rPr lang="en-US" sz="2800" dirty="0"/>
              <a:t>Buddhism</a:t>
            </a:r>
          </a:p>
          <a:p>
            <a:pPr lvl="1"/>
            <a:r>
              <a:rPr lang="en-US" sz="2800" dirty="0"/>
              <a:t>Hinduism</a:t>
            </a:r>
          </a:p>
          <a:p>
            <a:pPr lvl="1"/>
            <a:r>
              <a:rPr lang="en-US" sz="2800" dirty="0"/>
              <a:t>New Age</a:t>
            </a:r>
          </a:p>
          <a:p>
            <a:pPr lvl="1"/>
            <a:r>
              <a:rPr lang="en-US" sz="2800" dirty="0"/>
              <a:t>Freemasonry</a:t>
            </a:r>
          </a:p>
          <a:p>
            <a:pPr lvl="1"/>
            <a:r>
              <a:rPr lang="en-US" sz="2800" dirty="0"/>
              <a:t>Islam</a:t>
            </a:r>
          </a:p>
          <a:p>
            <a:pPr lvl="0"/>
            <a:r>
              <a:rPr lang="en-US" dirty="0"/>
              <a:t>Familiar Spirit of Anti-Christ</a:t>
            </a:r>
          </a:p>
          <a:p>
            <a:pPr lvl="1"/>
            <a:endParaRPr lang="en-US" sz="2800"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marL="457200" lvl="1" indent="0">
              <a:buNone/>
            </a:pPr>
            <a:endParaRPr lang="en-US" dirty="0"/>
          </a:p>
          <a:p>
            <a:pPr marL="457200" lvl="1" indent="0">
              <a:buNone/>
            </a:pPr>
            <a:endParaRPr lang="en-US" dirty="0"/>
          </a:p>
        </p:txBody>
      </p:sp>
      <p:sp>
        <p:nvSpPr>
          <p:cNvPr id="6" name="TextBox 5">
            <a:extLst>
              <a:ext uri="{FF2B5EF4-FFF2-40B4-BE49-F238E27FC236}">
                <a16:creationId xmlns:a16="http://schemas.microsoft.com/office/drawing/2014/main" id="{4CD9AE34-BCEE-426F-9C09-3E42EB108E23}"/>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3174356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20" y="365125"/>
            <a:ext cx="9013052" cy="1623312"/>
          </a:xfrm>
        </p:spPr>
        <p:txBody>
          <a:bodyPr anchor="b">
            <a:normAutofit/>
          </a:bodyPr>
          <a:lstStyle/>
          <a:p>
            <a:r>
              <a:rPr lang="en-US" sz="5400" b="1" dirty="0">
                <a:solidFill>
                  <a:schemeClr val="bg1"/>
                </a:solidFill>
              </a:rPr>
              <a:t>Stronghold of Bondage</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bondage and its manifestations and fruit.</a:t>
            </a:r>
            <a:endParaRPr lang="en-US" sz="3200" dirty="0">
              <a:solidFill>
                <a:schemeClr val="bg1"/>
              </a:solidFill>
            </a:endParaRPr>
          </a:p>
          <a:p>
            <a:pPr marL="0" lvl="0" indent="0">
              <a:spcBef>
                <a:spcPts val="1200"/>
              </a:spcBef>
              <a:spcAft>
                <a:spcPts val="1200"/>
              </a:spcAft>
              <a:buNone/>
            </a:pPr>
            <a:endParaRPr lang="en-US" sz="2000" dirty="0"/>
          </a:p>
        </p:txBody>
      </p:sp>
    </p:spTree>
    <p:extLst>
      <p:ext uri="{BB962C8B-B14F-4D97-AF65-F5344CB8AC3E}">
        <p14:creationId xmlns:p14="http://schemas.microsoft.com/office/powerpoint/2010/main" val="3377331367"/>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Bondage to Fear</a:t>
            </a:r>
          </a:p>
          <a:p>
            <a:pPr lvl="0"/>
            <a:r>
              <a:rPr lang="en-US" dirty="0"/>
              <a:t>Bondage to All Addictions</a:t>
            </a:r>
          </a:p>
          <a:p>
            <a:pPr lvl="1"/>
            <a:r>
              <a:rPr lang="en-US" sz="2800" dirty="0"/>
              <a:t>Drugs</a:t>
            </a:r>
          </a:p>
          <a:p>
            <a:pPr lvl="1"/>
            <a:r>
              <a:rPr lang="en-US" sz="2800" dirty="0"/>
              <a:t>Alcohol</a:t>
            </a:r>
          </a:p>
          <a:p>
            <a:pPr lvl="1"/>
            <a:r>
              <a:rPr lang="en-US" sz="2800" dirty="0"/>
              <a:t>Cigarettes</a:t>
            </a:r>
          </a:p>
          <a:p>
            <a:pPr lvl="1"/>
            <a:r>
              <a:rPr lang="en-US" sz="2800" dirty="0"/>
              <a:t>Food</a:t>
            </a:r>
          </a:p>
          <a:p>
            <a:pPr lvl="1"/>
            <a:r>
              <a:rPr lang="en-US" sz="2800" dirty="0"/>
              <a:t>Sex</a:t>
            </a:r>
          </a:p>
          <a:p>
            <a:pPr lvl="1"/>
            <a:r>
              <a:rPr lang="en-US" sz="2800" dirty="0"/>
              <a:t>Pornography</a:t>
            </a:r>
          </a:p>
          <a:p>
            <a:pPr lvl="1"/>
            <a:r>
              <a:rPr lang="en-US" sz="2800" dirty="0"/>
              <a:t>Masturbation</a:t>
            </a:r>
          </a:p>
          <a:p>
            <a:pPr lvl="1"/>
            <a:r>
              <a:rPr lang="en-US" sz="2800" dirty="0"/>
              <a:t>Computers and Internet</a:t>
            </a:r>
          </a:p>
          <a:p>
            <a:pPr lvl="1"/>
            <a:r>
              <a:rPr lang="en-US" sz="2800" dirty="0"/>
              <a:t>TV, Movies, Video Games</a:t>
            </a:r>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1"/>
            <a:r>
              <a:rPr lang="en-US" sz="2800" dirty="0"/>
              <a:t>Shopping</a:t>
            </a:r>
            <a:endParaRPr lang="en-US" dirty="0"/>
          </a:p>
          <a:p>
            <a:pPr lvl="1"/>
            <a:r>
              <a:rPr lang="en-US" sz="2800" dirty="0"/>
              <a:t>Gambling</a:t>
            </a:r>
          </a:p>
          <a:p>
            <a:pPr marL="0" lvl="1"/>
            <a:r>
              <a:rPr lang="en-US" sz="2800" dirty="0"/>
              <a:t>Bondage to Lust or Perversion</a:t>
            </a:r>
            <a:endParaRPr lang="en-US" sz="2400" dirty="0"/>
          </a:p>
          <a:p>
            <a:pPr lvl="0"/>
            <a:r>
              <a:rPr lang="en-US" dirty="0"/>
              <a:t>Bondage to Sin</a:t>
            </a:r>
            <a:endParaRPr lang="en-US" sz="2400" dirty="0"/>
          </a:p>
          <a:p>
            <a:pPr lvl="0"/>
            <a:r>
              <a:rPr lang="en-US" dirty="0"/>
              <a:t>Compulsive Behavior</a:t>
            </a:r>
            <a:endParaRPr lang="en-US" sz="2400" dirty="0"/>
          </a:p>
          <a:p>
            <a:pPr lvl="0"/>
            <a:r>
              <a:rPr lang="en-US" dirty="0"/>
              <a:t>Compulsive to Sin</a:t>
            </a:r>
          </a:p>
          <a:p>
            <a:pPr lvl="0"/>
            <a:r>
              <a:rPr lang="en-US" dirty="0"/>
              <a:t>Religious Tradition</a:t>
            </a:r>
          </a:p>
          <a:p>
            <a:pPr lvl="0"/>
            <a:r>
              <a:rPr lang="en-US" dirty="0"/>
              <a:t>Idolatry</a:t>
            </a:r>
          </a:p>
          <a:p>
            <a:pPr lvl="0"/>
            <a:r>
              <a:rPr lang="en-US" dirty="0"/>
              <a:t>Bondage to Ambition and Achievement</a:t>
            </a:r>
          </a:p>
          <a:p>
            <a:pPr lvl="0"/>
            <a:endParaRPr lang="en-US" sz="2400" dirty="0"/>
          </a:p>
          <a:p>
            <a:pPr marL="0" lvl="0" indent="0">
              <a:buNone/>
            </a:pPr>
            <a:endParaRPr lang="en-US" sz="2400" dirty="0"/>
          </a:p>
        </p:txBody>
      </p:sp>
    </p:spTree>
    <p:extLst>
      <p:ext uri="{BB962C8B-B14F-4D97-AF65-F5344CB8AC3E}">
        <p14:creationId xmlns:p14="http://schemas.microsoft.com/office/powerpoint/2010/main" val="3318545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BEF2-388E-4CD6-8D68-BFE6D982072B}"/>
              </a:ext>
            </a:extLst>
          </p:cNvPr>
          <p:cNvSpPr>
            <a:spLocks noGrp="1"/>
          </p:cNvSpPr>
          <p:nvPr>
            <p:ph type="title"/>
          </p:nvPr>
        </p:nvSpPr>
        <p:spPr>
          <a:xfrm>
            <a:off x="838200" y="365125"/>
            <a:ext cx="10515600" cy="841883"/>
          </a:xfrm>
        </p:spPr>
        <p:txBody>
          <a:bodyPr/>
          <a:lstStyle/>
          <a:p>
            <a:r>
              <a:rPr lang="en-US" b="1" dirty="0"/>
              <a:t>I Renounce…</a:t>
            </a:r>
          </a:p>
        </p:txBody>
      </p:sp>
      <p:sp>
        <p:nvSpPr>
          <p:cNvPr id="3" name="Content Placeholder 2">
            <a:extLst>
              <a:ext uri="{FF2B5EF4-FFF2-40B4-BE49-F238E27FC236}">
                <a16:creationId xmlns:a16="http://schemas.microsoft.com/office/drawing/2014/main" id="{2026FAFB-5E8D-48FA-BE1F-33A75BFE1D8B}"/>
              </a:ext>
            </a:extLst>
          </p:cNvPr>
          <p:cNvSpPr>
            <a:spLocks noGrp="1"/>
          </p:cNvSpPr>
          <p:nvPr>
            <p:ph sz="half" idx="1"/>
          </p:nvPr>
        </p:nvSpPr>
        <p:spPr>
          <a:xfrm>
            <a:off x="838200" y="1426464"/>
            <a:ext cx="5181600" cy="5279135"/>
          </a:xfrm>
        </p:spPr>
        <p:txBody>
          <a:bodyPr>
            <a:normAutofit/>
          </a:bodyPr>
          <a:lstStyle/>
          <a:p>
            <a:pPr lvl="0"/>
            <a:r>
              <a:rPr lang="en-US" dirty="0"/>
              <a:t>Bondage to Bitterness and Unforgiveness</a:t>
            </a:r>
          </a:p>
          <a:p>
            <a:r>
              <a:rPr lang="en-US" dirty="0"/>
              <a:t>Bondage to Oppression</a:t>
            </a:r>
          </a:p>
          <a:p>
            <a:pPr lvl="0"/>
            <a:r>
              <a:rPr lang="en-US" dirty="0"/>
              <a:t>Spiritual Blindness and Deafness</a:t>
            </a:r>
            <a:endParaRPr lang="en-US" sz="2400" dirty="0"/>
          </a:p>
          <a:p>
            <a:pPr lvl="0"/>
            <a:r>
              <a:rPr lang="en-US" dirty="0"/>
              <a:t>Fear of Death</a:t>
            </a:r>
            <a:endParaRPr lang="en-US" sz="2400" dirty="0"/>
          </a:p>
          <a:p>
            <a:pPr lvl="0"/>
            <a:r>
              <a:rPr lang="en-US" dirty="0"/>
              <a:t>Spiritual Control</a:t>
            </a:r>
            <a:endParaRPr lang="en-US" sz="2400" dirty="0"/>
          </a:p>
          <a:p>
            <a:pPr lvl="0"/>
            <a:r>
              <a:rPr lang="en-US" dirty="0"/>
              <a:t>Insecurity</a:t>
            </a:r>
            <a:endParaRPr lang="en-US" sz="2400" dirty="0"/>
          </a:p>
          <a:p>
            <a:pPr lvl="0"/>
            <a:r>
              <a:rPr lang="en-US" dirty="0"/>
              <a:t>Accusations</a:t>
            </a:r>
            <a:endParaRPr lang="en-US" sz="2400" dirty="0"/>
          </a:p>
          <a:p>
            <a:pPr lvl="0"/>
            <a:r>
              <a:rPr lang="en-US" dirty="0"/>
              <a:t>Injustice</a:t>
            </a:r>
            <a:endParaRPr lang="en-US" sz="2400" dirty="0"/>
          </a:p>
          <a:p>
            <a:pPr lvl="0"/>
            <a:r>
              <a:rPr lang="en-US" dirty="0"/>
              <a:t>Familiar Spirit of Bondage</a:t>
            </a:r>
            <a:endParaRPr lang="en-US" sz="2400" dirty="0"/>
          </a:p>
          <a:p>
            <a:pPr lvl="0"/>
            <a:endParaRPr lang="en-US" dirty="0"/>
          </a:p>
        </p:txBody>
      </p:sp>
      <p:sp>
        <p:nvSpPr>
          <p:cNvPr id="4" name="Content Placeholder 3">
            <a:extLst>
              <a:ext uri="{FF2B5EF4-FFF2-40B4-BE49-F238E27FC236}">
                <a16:creationId xmlns:a16="http://schemas.microsoft.com/office/drawing/2014/main" id="{D85CE9C8-0888-4028-BC6A-39DEE57DD865}"/>
              </a:ext>
            </a:extLst>
          </p:cNvPr>
          <p:cNvSpPr>
            <a:spLocks noGrp="1"/>
          </p:cNvSpPr>
          <p:nvPr>
            <p:ph sz="half" idx="2"/>
          </p:nvPr>
        </p:nvSpPr>
        <p:spPr>
          <a:xfrm>
            <a:off x="6172200" y="1377696"/>
            <a:ext cx="5181600" cy="5327903"/>
          </a:xfrm>
        </p:spPr>
        <p:txBody>
          <a:bodyPr>
            <a:normAutofit/>
          </a:bodyPr>
          <a:lstStyle/>
          <a:p>
            <a:pPr lvl="0"/>
            <a:endParaRPr lang="en-US" sz="2400" dirty="0"/>
          </a:p>
          <a:p>
            <a:pPr marL="0" lvl="0" indent="0">
              <a:buNone/>
            </a:pPr>
            <a:endParaRPr lang="en-US" sz="2400" dirty="0"/>
          </a:p>
          <a:p>
            <a:pPr marL="0" lvl="0" indent="0">
              <a:buNone/>
            </a:pPr>
            <a:endParaRPr lang="en-US" sz="2400" dirty="0"/>
          </a:p>
        </p:txBody>
      </p:sp>
      <p:sp>
        <p:nvSpPr>
          <p:cNvPr id="6" name="TextBox 5">
            <a:extLst>
              <a:ext uri="{FF2B5EF4-FFF2-40B4-BE49-F238E27FC236}">
                <a16:creationId xmlns:a16="http://schemas.microsoft.com/office/drawing/2014/main" id="{BFDBC2B9-A58D-4009-828F-812DD2A74488}"/>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1706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ED21-7830-4241-B20C-8EE05B6AF2B3}"/>
              </a:ext>
            </a:extLst>
          </p:cNvPr>
          <p:cNvSpPr>
            <a:spLocks noGrp="1"/>
          </p:cNvSpPr>
          <p:nvPr>
            <p:ph type="title"/>
          </p:nvPr>
        </p:nvSpPr>
        <p:spPr>
          <a:xfrm>
            <a:off x="655319" y="365125"/>
            <a:ext cx="11111807" cy="1623312"/>
          </a:xfrm>
        </p:spPr>
        <p:txBody>
          <a:bodyPr anchor="b">
            <a:normAutofit/>
          </a:bodyPr>
          <a:lstStyle/>
          <a:p>
            <a:r>
              <a:rPr lang="en-US" sz="5400" b="1" dirty="0">
                <a:solidFill>
                  <a:schemeClr val="bg1"/>
                </a:solidFill>
              </a:rPr>
              <a:t>Stronghold of Deaf and Mute Spirit</a:t>
            </a:r>
          </a:p>
        </p:txBody>
      </p:sp>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55319" y="2644518"/>
            <a:ext cx="9477221" cy="3327251"/>
          </a:xfrm>
        </p:spPr>
        <p:txBody>
          <a:bodyPr>
            <a:normAutofit/>
          </a:bodyPr>
          <a:lstStyle/>
          <a:p>
            <a:pPr marL="0" indent="0">
              <a:buNone/>
            </a:pPr>
            <a:r>
              <a:rPr lang="en-US" sz="3200" b="1" dirty="0">
                <a:solidFill>
                  <a:schemeClr val="bg1"/>
                </a:solidFill>
              </a:rPr>
              <a:t>In Jesus’ name I renounce the stronghold of a deaf and mute spirit and its manifestations and fruit.</a:t>
            </a:r>
            <a:endParaRPr lang="en-US" sz="3200" dirty="0">
              <a:solidFill>
                <a:schemeClr val="bg1"/>
              </a:solidFill>
            </a:endParaRPr>
          </a:p>
        </p:txBody>
      </p:sp>
    </p:spTree>
    <p:extLst>
      <p:ext uri="{BB962C8B-B14F-4D97-AF65-F5344CB8AC3E}">
        <p14:creationId xmlns:p14="http://schemas.microsoft.com/office/powerpoint/2010/main" val="3431122835"/>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CA11ECDC3670144AD9372F42DF926DD" ma:contentTypeVersion="13" ma:contentTypeDescription="Create a new document." ma:contentTypeScope="" ma:versionID="03e5141a5edebe9d1be4d484d00f7ccf">
  <xsd:schema xmlns:xsd="http://www.w3.org/2001/XMLSchema" xmlns:xs="http://www.w3.org/2001/XMLSchema" xmlns:p="http://schemas.microsoft.com/office/2006/metadata/properties" xmlns:ns3="55df3454-b174-4734-ad56-461ec1e5d25c" xmlns:ns4="ae4633b8-19ee-4b8e-9e2a-0488a016ddc1" targetNamespace="http://schemas.microsoft.com/office/2006/metadata/properties" ma:root="true" ma:fieldsID="298abef7ea5a97ce7645c6e2bea59401" ns3:_="" ns4:_="">
    <xsd:import namespace="55df3454-b174-4734-ad56-461ec1e5d25c"/>
    <xsd:import namespace="ae4633b8-19ee-4b8e-9e2a-0488a016ddc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df3454-b174-4734-ad56-461ec1e5d2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4633b8-19ee-4b8e-9e2a-0488a016ddc1"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57B240-E49D-4CE3-8DE3-DBEE06FAE11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D43E2A4-4E8E-4B79-8286-9DD3FB58172B}">
  <ds:schemaRefs>
    <ds:schemaRef ds:uri="http://schemas.microsoft.com/sharepoint/v3/contenttype/forms"/>
  </ds:schemaRefs>
</ds:datastoreItem>
</file>

<file path=customXml/itemProps3.xml><?xml version="1.0" encoding="utf-8"?>
<ds:datastoreItem xmlns:ds="http://schemas.openxmlformats.org/officeDocument/2006/customXml" ds:itemID="{FA2D4666-DA0F-4D7D-897C-2726027517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df3454-b174-4734-ad56-461ec1e5d25c"/>
    <ds:schemaRef ds:uri="ae4633b8-19ee-4b8e-9e2a-0488a016dd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2326</TotalTime>
  <Words>2692</Words>
  <Application>Microsoft Office PowerPoint</Application>
  <PresentationFormat>Widescreen</PresentationFormat>
  <Paragraphs>588</Paragraphs>
  <Slides>49</Slides>
  <Notes>48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Arial</vt:lpstr>
      <vt:lpstr>Calibri</vt:lpstr>
      <vt:lpstr>Calibri Light</vt:lpstr>
      <vt:lpstr>Courier New</vt:lpstr>
      <vt:lpstr>Office Theme</vt:lpstr>
      <vt:lpstr>Stronghold Prayers</vt:lpstr>
      <vt:lpstr>Renunciation</vt:lpstr>
      <vt:lpstr>Stronghold of Anti-Christ</vt:lpstr>
      <vt:lpstr>I Renounce…</vt:lpstr>
      <vt:lpstr>I Renounce…</vt:lpstr>
      <vt:lpstr>Stronghold of Bondage</vt:lpstr>
      <vt:lpstr>I Renounce…</vt:lpstr>
      <vt:lpstr>I Renounce…</vt:lpstr>
      <vt:lpstr>Stronghold of Deaf and Mute Spirit</vt:lpstr>
      <vt:lpstr>I Renounce…</vt:lpstr>
      <vt:lpstr>I Renounce…</vt:lpstr>
      <vt:lpstr>Stronghold of Death</vt:lpstr>
      <vt:lpstr>Stronghold of Death</vt:lpstr>
      <vt:lpstr>Stronghold of Death</vt:lpstr>
      <vt:lpstr>Stronghold of Divination</vt:lpstr>
      <vt:lpstr>I Renounce…</vt:lpstr>
      <vt:lpstr>I Renounce…</vt:lpstr>
      <vt:lpstr>Stronghold of Error</vt:lpstr>
      <vt:lpstr>I Renounce…</vt:lpstr>
      <vt:lpstr>I Renounce…</vt:lpstr>
      <vt:lpstr>Stronghold of a Familiar Spirit</vt:lpstr>
      <vt:lpstr>I Renounce the Familiar Spirit of:</vt:lpstr>
      <vt:lpstr>I Renounce the Familiar Spirit of:</vt:lpstr>
      <vt:lpstr>Stronghold of Fear</vt:lpstr>
      <vt:lpstr>I Renounce…</vt:lpstr>
      <vt:lpstr>I Renounce…</vt:lpstr>
      <vt:lpstr>Stronghold of Pride</vt:lpstr>
      <vt:lpstr>I Renounce…</vt:lpstr>
      <vt:lpstr>I Renounce…</vt:lpstr>
      <vt:lpstr>Stronghold of Heaviness</vt:lpstr>
      <vt:lpstr>I Renounce…</vt:lpstr>
      <vt:lpstr>I Renounce…</vt:lpstr>
      <vt:lpstr>Root of Rejection</vt:lpstr>
      <vt:lpstr>I Renounce Rejection…</vt:lpstr>
      <vt:lpstr>I Renounce Rejection…</vt:lpstr>
      <vt:lpstr>Stronghold of Infirmity</vt:lpstr>
      <vt:lpstr>I Renounce…</vt:lpstr>
      <vt:lpstr>I Renounce…</vt:lpstr>
      <vt:lpstr>Stronghold of Jealousy</vt:lpstr>
      <vt:lpstr>I Renounce…</vt:lpstr>
      <vt:lpstr>Stronghold of Lying</vt:lpstr>
      <vt:lpstr>I Renounce…</vt:lpstr>
      <vt:lpstr>Stronghold of Perversity</vt:lpstr>
      <vt:lpstr>I Renounce…</vt:lpstr>
      <vt:lpstr>I Renounce…</vt:lpstr>
      <vt:lpstr>Stronghold of a Seducing Spirit</vt:lpstr>
      <vt:lpstr>I Renounce…</vt:lpstr>
      <vt:lpstr>Stronghold of Prostitution</vt:lpstr>
      <vt:lpstr>I Renounce…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Stronghold Prayers</dc:title>
  <dc:creator>Chester Swearingen</dc:creator>
  <cp:lastModifiedBy>Chester Swearingen</cp:lastModifiedBy>
  <cp:revision>19</cp:revision>
  <dcterms:created xsi:type="dcterms:W3CDTF">2019-10-31T21:00:06Z</dcterms:created>
  <dcterms:modified xsi:type="dcterms:W3CDTF">2025-05-27T22:58:18Z</dcterms:modified>
</cp:coreProperties>
</file>