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333" r:id="rId5"/>
    <p:sldId id="336" r:id="rId6"/>
    <p:sldId id="334" r:id="rId7"/>
    <p:sldId id="337" r:id="rId8"/>
    <p:sldId id="33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F41E2FD4-99DD-4633-B42D-C0844D533579}"/>
    <pc:docChg chg="delSld">
      <pc:chgData name="Chester Swearingen" userId="977ae37b-6496-4371-994e-dc977374d4f1" providerId="ADAL" clId="{F41E2FD4-99DD-4633-B42D-C0844D533579}" dt="2025-05-27T01:39:58.780" v="1" actId="47"/>
      <pc:docMkLst>
        <pc:docMk/>
      </pc:docMkLst>
      <pc:sldChg chg="del">
        <pc:chgData name="Chester Swearingen" userId="977ae37b-6496-4371-994e-dc977374d4f1" providerId="ADAL" clId="{F41E2FD4-99DD-4633-B42D-C0844D533579}" dt="2025-05-27T01:39:52.297" v="0" actId="47"/>
        <pc:sldMkLst>
          <pc:docMk/>
          <pc:sldMk cId="4174783768" sldId="256"/>
        </pc:sldMkLst>
      </pc:sldChg>
      <pc:sldChg chg="del">
        <pc:chgData name="Chester Swearingen" userId="977ae37b-6496-4371-994e-dc977374d4f1" providerId="ADAL" clId="{F41E2FD4-99DD-4633-B42D-C0844D533579}" dt="2025-05-27T01:39:52.297" v="0" actId="47"/>
        <pc:sldMkLst>
          <pc:docMk/>
          <pc:sldMk cId="1600871122" sldId="329"/>
        </pc:sldMkLst>
      </pc:sldChg>
      <pc:sldChg chg="del">
        <pc:chgData name="Chester Swearingen" userId="977ae37b-6496-4371-994e-dc977374d4f1" providerId="ADAL" clId="{F41E2FD4-99DD-4633-B42D-C0844D533579}" dt="2025-05-27T01:39:52.297" v="0" actId="47"/>
        <pc:sldMkLst>
          <pc:docMk/>
          <pc:sldMk cId="993211727" sldId="330"/>
        </pc:sldMkLst>
      </pc:sldChg>
      <pc:sldChg chg="del">
        <pc:chgData name="Chester Swearingen" userId="977ae37b-6496-4371-994e-dc977374d4f1" providerId="ADAL" clId="{F41E2FD4-99DD-4633-B42D-C0844D533579}" dt="2025-05-27T01:39:52.297" v="0" actId="47"/>
        <pc:sldMkLst>
          <pc:docMk/>
          <pc:sldMk cId="3974193300" sldId="331"/>
        </pc:sldMkLst>
      </pc:sldChg>
      <pc:sldChg chg="del">
        <pc:chgData name="Chester Swearingen" userId="977ae37b-6496-4371-994e-dc977374d4f1" providerId="ADAL" clId="{F41E2FD4-99DD-4633-B42D-C0844D533579}" dt="2025-05-27T01:39:52.297" v="0" actId="47"/>
        <pc:sldMkLst>
          <pc:docMk/>
          <pc:sldMk cId="1248718464" sldId="332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3234191530" sldId="338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1021304818" sldId="339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2871107439" sldId="340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742006262" sldId="341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1309734627" sldId="342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2738381381" sldId="343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4017036588" sldId="344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1802685170" sldId="345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3021294783" sldId="346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882847096" sldId="347"/>
        </pc:sldMkLst>
      </pc:sldChg>
      <pc:sldChg chg="del">
        <pc:chgData name="Chester Swearingen" userId="977ae37b-6496-4371-994e-dc977374d4f1" providerId="ADAL" clId="{F41E2FD4-99DD-4633-B42D-C0844D533579}" dt="2025-05-27T01:39:58.780" v="1" actId="47"/>
        <pc:sldMkLst>
          <pc:docMk/>
          <pc:sldMk cId="2354898402" sldId="3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228B5-9035-4E55-A407-E8567A56479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C377-E7F3-4760-8602-90E291C21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0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F7DA6-F017-4AB3-ACE9-089EFB3890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236D38-1045-45BC-9A31-F3DAAC2052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DF022-69AB-431A-8870-7D9165436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FE57-344B-4D40-88A4-2644A2F81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A25D7-2062-4DCB-BC20-1BA2D4BB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1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94B84-8553-4D9D-8E9E-8911F9FD1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3F763-C882-498F-9682-89C197FC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EC970-45D0-4897-811C-F66CDD009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8BD8C-6217-4E86-8CE2-207C8902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DE43A-73BF-4D10-9231-3380CE984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365174-F3B2-41AB-B15D-EF26A35E3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2B7E7-E185-4F92-B414-53B68337B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6CD41-1F90-4C21-8F0E-1B6A1C1E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7EE90-E9B4-40EB-9A1C-B4DA34C73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BE6D-76CC-45B8-A0AC-863605A54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9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9540C-F033-43CF-9A44-30292644E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1E08-282D-4A26-B751-809E24DEC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52687-AB91-4526-BA1D-E12057A7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8EFC3-B435-482D-AF7A-8FA281176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4F885-9AED-4121-81EE-AEEFFD01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49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B644B-F37E-432A-A888-7F6A70F9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CD13E-789A-4BBF-9570-D5BF92405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F31E9-BA84-40DF-8C1E-4FAFC9C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75F6F-0EC6-461B-9876-A62D003FF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1703E-2B8A-4572-B0C1-56A9A606E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57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B3510-E283-450C-A297-FD360D2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14481-3335-439D-84A4-5E5FB79E7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3DAE32-C8B6-4833-A5FD-D67DE3876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7C3CD-D414-43C0-A872-934D07F9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686A-8786-49A4-8FFA-9B862B378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15ABD-54D3-49D8-B337-DD081282E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0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4B32-EDC0-44AE-826B-839C35DF5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5855B-FBFF-48BD-84AF-8B88C70211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81B23A-E033-4AEA-94EF-E5ECF6A25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C373C-F0EB-45FA-BBC8-0C13FB03A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F78CC-F368-44A4-9382-C4C1676F7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5EA228-8A7D-406B-847D-BB14D5E56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EE389-ACF7-492F-9F43-740D10D3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02A9B-AAC2-4A34-B245-61D02C43A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97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1BEAE-C89E-4AD0-80ED-0CC2E01B5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8E60D0-2488-4345-ACE5-268633288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746D7-3B39-4A93-B4DD-77DA37AD0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522FE3-C03A-4A1C-82BB-0D4B90D1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7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314CB-7ED7-450E-A514-FB84763F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DAD28C-EDF4-4F86-AB96-BC411C968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C4CD15-6475-43ED-9B07-4C952FFA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905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56906-CEAA-4D81-BB87-2201B251D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EB09-A525-4FCC-AE9F-07D4F3DF0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23E0E0-9B6C-4371-AB86-1AD6C2D38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1E3FF-A94E-4A7F-AC60-6CA7F5E66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A2C04-8DBE-40A3-8AE6-835FCF773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14F8C-7CCC-44C2-841F-9090AB7EB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EC412-74DE-40C1-822C-D4FB496CF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AC7C9-D41B-42B0-9E87-D05D976AE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49951B-5EEA-416F-BC97-F6F70D5A41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58957-1D6E-4B7E-89C3-C339BCE2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2E85E2-BCE9-47DA-9D24-AA5F7627C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5BD84-BE4C-4B9A-8309-96FE7B1E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4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2F2361-7390-4E65-95A9-ED59E330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B2CA9-4FD8-4CE4-BDCE-DF11F908C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972D9-013C-44A1-8601-9366C7A495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2C63-1AC7-4A22-89EE-5B3258AD4C30}" type="datetimeFigureOut">
              <a:rPr lang="en-US" smtClean="0"/>
              <a:t>5/26/2025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89D38-C1F4-4EAD-85DF-EA1FB7421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18075-5847-40F6-A123-3A8D8D266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683D5-EB77-4A26-AB85-370F65A336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9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E1881-BDC4-400D-A2EB-251F2E07E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82944"/>
            <a:ext cx="12192000" cy="1134407"/>
          </a:xfrm>
        </p:spPr>
        <p:txBody>
          <a:bodyPr>
            <a:normAutofit/>
          </a:bodyPr>
          <a:lstStyle/>
          <a:p>
            <a:r>
              <a:rPr lang="en-US" sz="6600" b="1" dirty="0"/>
              <a:t>Soul Tie Prayer</a:t>
            </a:r>
          </a:p>
        </p:txBody>
      </p:sp>
    </p:spTree>
    <p:extLst>
      <p:ext uri="{BB962C8B-B14F-4D97-AF65-F5344CB8AC3E}">
        <p14:creationId xmlns:p14="http://schemas.microsoft.com/office/powerpoint/2010/main" val="356937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200" dirty="0"/>
              <a:t>Heavenly Father, I submit myself completely to you. I ask you to forgive me for any and all unnatural or ungodly relationships with any person, place, or thing.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200" dirty="0"/>
              <a:t>I ask you to forgive me for any and all sexual misconduct or ungodly soul ties specifically with </a:t>
            </a:r>
            <a:r>
              <a:rPr lang="en-US" sz="3200" i="1" u="sng" dirty="0"/>
              <a:t>everyone on my list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961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In the mighty name of Jesus, I ask that my spirit be loosed from them according to Matt. 18:18-19, and I tell my spirit to forget the unions. I tell my mind to release responsibility for them, and I tell my emotions to let go and forget the unions. I tell the fragmented pieces of my soul to come back together. I hereby break every ungodly soul tie in the mighty name of Jesus, amen!</a:t>
            </a:r>
          </a:p>
        </p:txBody>
      </p:sp>
    </p:spTree>
    <p:extLst>
      <p:ext uri="{BB962C8B-B14F-4D97-AF65-F5344CB8AC3E}">
        <p14:creationId xmlns:p14="http://schemas.microsoft.com/office/powerpoint/2010/main" val="1118811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Lord, I choose to forgive each person that I have been involved with in any wrong way.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renounce all uses of my body as an instrument of unrighteousness, and by doing so, I ask you to break all bondages that Satan has brought into my life through that involvement. I confess my participation, I choose to forgive myself, and I choose to no longer be angry with myself, or to hate myself, or punish myself.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now present my body to you as a living sacrifice, holy and acceptable to you.</a:t>
            </a:r>
          </a:p>
        </p:txBody>
      </p:sp>
    </p:spTree>
    <p:extLst>
      <p:ext uri="{BB962C8B-B14F-4D97-AF65-F5344CB8AC3E}">
        <p14:creationId xmlns:p14="http://schemas.microsoft.com/office/powerpoint/2010/main" val="304119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4A66B-D265-4A74-B4FF-AA423DFB8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876"/>
            <a:ext cx="10515600" cy="5731497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I reserve the sexual use of my body only for marriage. I renounce the lie of Satan that my body is not clean, that it is dirty, or in any way unacceptable as a result of my past sexual experience.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3600" dirty="0"/>
              <a:t>Lord, I thank you that you have totally cleansed and forgiven me, that you love and accept me unconditionally. Therefore, I can accept myself, and I choose to do so, to accept myself and my body as cleansed, in Jesus name, amen.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CC8FA5-3D64-4653-9458-61290E0221D8}"/>
              </a:ext>
            </a:extLst>
          </p:cNvPr>
          <p:cNvSpPr txBox="1"/>
          <p:nvPr/>
        </p:nvSpPr>
        <p:spPr>
          <a:xfrm>
            <a:off x="11104604" y="5848865"/>
            <a:ext cx="545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31543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43E2A4-4E8E-4B79-8286-9DD3FB5817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2D4666-DA0F-4D7D-897C-2726027517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57B240-E49D-4CE3-8DE3-DBEE06FAE11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343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Soul Tie Prayer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Generational Curses Prayer</dc:title>
  <dc:creator>Chester Swearingen</dc:creator>
  <cp:lastModifiedBy>Chester Swearingen</cp:lastModifiedBy>
  <cp:revision>32</cp:revision>
  <dcterms:created xsi:type="dcterms:W3CDTF">2019-10-31T18:00:05Z</dcterms:created>
  <dcterms:modified xsi:type="dcterms:W3CDTF">2025-05-27T01:40:01Z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