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59" r:id="rId6"/>
    <p:sldId id="264" r:id="rId7"/>
    <p:sldId id="261" r:id="rId8"/>
    <p:sldId id="260" r:id="rId9"/>
    <p:sldId id="258" r:id="rId10"/>
    <p:sldId id="263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1904" autoAdjust="0"/>
  </p:normalViewPr>
  <p:slideViewPr>
    <p:cSldViewPr snapToGrid="0">
      <p:cViewPr varScale="1">
        <p:scale>
          <a:sx n="70" d="100"/>
          <a:sy n="70" d="100"/>
        </p:scale>
        <p:origin x="1123" y="5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472F4E-D38D-4CC8-B21D-11CD71F91972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122D39-A8AC-4515-A8C8-9E50E821AC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026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 Crude boasting of teenage boys: “I got a piece of _____________ last night.”</a:t>
            </a:r>
          </a:p>
          <a:p>
            <a:r>
              <a:rPr lang="en-US" dirty="0"/>
              <a:t>It was true. That boy received a piece of her soul, but he also lost a piece of his own soul to __________.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122D39-A8AC-4515-A8C8-9E50E821AC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9770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122D39-A8AC-4515-A8C8-9E50E821AC2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05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122D39-A8AC-4515-A8C8-9E50E821AC2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0275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122D39-A8AC-4515-A8C8-9E50E821AC2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4969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122D39-A8AC-4515-A8C8-9E50E821AC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1019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C122D39-A8AC-4515-A8C8-9E50E821AC2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0041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FE0B6-7908-4D17-8936-83AA7B0E2D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55427B-FB13-4E95-9588-ECAE89D5E4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A9B32A-E9A5-461C-BF04-107BB5165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CFE20-9E17-4975-883B-173745EBA190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7FBEE-011F-4118-B203-9A2C47B67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3B5FA8-1C66-4F29-BE27-FDE9C4D38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6E16-5C89-40C6-934A-0D3DD9332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438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F2D42-945F-4606-A97A-22B93A7A1B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B348B3-E0A2-4B96-BB2B-10DAEB3CA0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251C46-2BDB-45F7-8F9F-90D6AA32C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CFE20-9E17-4975-883B-173745EBA190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AD4396-EFF0-4336-ABDA-259737AD1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6E3668-7285-4BDE-8048-354970DD5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6E16-5C89-40C6-934A-0D3DD9332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487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0B69FD-7468-49A6-9CD2-462797C889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A57455-8EF6-498E-A604-D0480FB95A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025E2-746D-4A15-9FBA-17A86E39B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CFE20-9E17-4975-883B-173745EBA190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FE1D7-70E3-44AB-A998-B81BDD0B4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E9CF20-F2DB-4D8D-B304-1FD2B4089D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6E16-5C89-40C6-934A-0D3DD9332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651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4E1C1-261A-41AC-9936-1B0DE8FC0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BB415-570F-42D9-8419-8FF0471246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05C441-1D15-4A95-9AB0-CC5A34B01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CFE20-9E17-4975-883B-173745EBA190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EEE7BA-2EAF-4A13-9BA1-442BB7F2E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EB5E7C-7B9A-4180-A990-21C66808C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6E16-5C89-40C6-934A-0D3DD9332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931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6A0AD-03F5-4086-99C6-2C87F6A33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EC8718-ED31-4E9A-8D01-73A1D7CD49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17FABC-AEDD-4B5E-8A51-9E7296D108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CFE20-9E17-4975-883B-173745EBA190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38A6E3-D9BA-4F73-B066-2512685C1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6ED13C-BCCD-4F92-AC9A-D6CF534E4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6E16-5C89-40C6-934A-0D3DD9332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65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855D3-3767-4AEA-940F-390D23D78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D3A4B8-1FAE-49DA-AB1D-621906CD95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016016-8C97-44BC-9A44-AE04458B1A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22DFDD-773B-4079-A37A-AA8A59C7A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CFE20-9E17-4975-883B-173745EBA190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005296-E78B-4D2B-B3D1-CF4F54C006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6B4C0E-FB0F-450B-941F-50CFA34A7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6E16-5C89-40C6-934A-0D3DD9332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533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E3B8E-435F-47A4-B025-413230719A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4B2E35-F75B-42BD-A45B-38D51B28C9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DD1F57-F912-4FC4-B711-02A108CFB3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4DFC84-EE17-46C1-B53C-1628BE9EB5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97BFA1-3625-4479-9ED1-5565A94027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865AC07-2B23-42B5-970C-28BCBF729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CFE20-9E17-4975-883B-173745EBA190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311ECC-774F-44C9-8E24-BFCB18590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C7BAC5-1670-4694-AAD5-2BEB5EFA4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6E16-5C89-40C6-934A-0D3DD9332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539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B50EC-0AEE-4A05-A986-781202EEDE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E0BED9-6654-490D-8836-9594D6AA8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CFE20-9E17-4975-883B-173745EBA190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A13E6B-BFED-4B8B-B531-C3934293B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860339-590F-435D-8359-1712FE7E1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6E16-5C89-40C6-934A-0D3DD9332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24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4A1E34-1F4F-4B69-A8A9-484EC829A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CFE20-9E17-4975-883B-173745EBA190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057134-CA74-407E-822C-E2F96E57B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0C9454-43F6-4D8C-B968-3547DBE1D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6E16-5C89-40C6-934A-0D3DD9332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96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F50EF-F6D2-4B7E-BC4C-2BCF35E2D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EE9C0-33BC-4BC8-BAEB-7E2E34055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9F4763-FDBB-4D2B-9A88-16436460E8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AF0086-52AF-4829-B91C-1F749C9E7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CFE20-9E17-4975-883B-173745EBA190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F5A8AD-E049-4F7F-B8F2-FF2F9671C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F836EE-686A-4FBD-BCC9-96BD285FD5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6E16-5C89-40C6-934A-0D3DD9332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487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8CDFD3-3CA0-40F3-80BF-8DC8B9E08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E46228-8D38-45F3-8A75-4F9EDD945F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46D6B3-39F5-41D3-9E09-9564409B77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AFA591-3B0D-4D8B-888D-1E1CC38802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CFE20-9E17-4975-883B-173745EBA190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84C771-FC6E-46E0-BECA-A57A2BB7E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51249E-5F1C-487F-953B-0443496BB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06E16-5C89-40C6-934A-0D3DD9332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440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11B8FA1-E370-4E8B-968B-BAED356E83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310541-351D-47D5-8ADE-206842056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20AC31-9AFB-4E5A-B056-5E90C88E72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CFE20-9E17-4975-883B-173745EBA190}" type="datetimeFigureOut">
              <a:rPr lang="en-US" smtClean="0"/>
              <a:t>5/5/2020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D3272C-AA23-4F3A-A4DD-23F5E70F56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FD9516-CE23-450F-88E9-FC35782F22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906E16-5C89-40C6-934A-0D3DD93329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621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5E7C9-E8C2-484A-8209-7A0A838347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11500" dirty="0">
                <a:solidFill>
                  <a:schemeClr val="bg1"/>
                </a:solidFill>
                <a:latin typeface="+mn-lt"/>
              </a:rPr>
              <a:t>Soul Ties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CBC7D5-7A66-42BC-88A3-7147E19762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solidFill>
                  <a:schemeClr val="bg1"/>
                </a:solidFill>
              </a:rPr>
              <a:t>Illustration of a </a:t>
            </a:r>
          </a:p>
          <a:p>
            <a:r>
              <a:rPr lang="en-US" sz="4400" dirty="0">
                <a:solidFill>
                  <a:schemeClr val="bg1"/>
                </a:solidFill>
              </a:rPr>
              <a:t>Fragmented Soul (Mind)</a:t>
            </a:r>
          </a:p>
        </p:txBody>
      </p:sp>
    </p:spTree>
    <p:extLst>
      <p:ext uri="{BB962C8B-B14F-4D97-AF65-F5344CB8AC3E}">
        <p14:creationId xmlns:p14="http://schemas.microsoft.com/office/powerpoint/2010/main" val="3200535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BF118-97D5-40FB-A2C1-AB033F111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+mn-lt"/>
              </a:rPr>
              <a:t>“I’ll Give them a Piece of My Mind!”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7F9D9-0C5D-4456-9AB2-6F373A660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solidFill>
                  <a:schemeClr val="bg1"/>
                </a:solidFill>
              </a:rPr>
              <a:t>Observe how fragments of our mind are shared with others, and how others share theirs with us.</a:t>
            </a:r>
          </a:p>
        </p:txBody>
      </p:sp>
    </p:spTree>
    <p:extLst>
      <p:ext uri="{BB962C8B-B14F-4D97-AF65-F5344CB8AC3E}">
        <p14:creationId xmlns:p14="http://schemas.microsoft.com/office/powerpoint/2010/main" val="2517079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064B031C-9D7C-4A32-9927-2E29E8910FBC}"/>
              </a:ext>
            </a:extLst>
          </p:cNvPr>
          <p:cNvSpPr/>
          <p:nvPr/>
        </p:nvSpPr>
        <p:spPr>
          <a:xfrm>
            <a:off x="5690121" y="2638425"/>
            <a:ext cx="811757" cy="7905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iamond 2">
            <a:extLst>
              <a:ext uri="{FF2B5EF4-FFF2-40B4-BE49-F238E27FC236}">
                <a16:creationId xmlns:a16="http://schemas.microsoft.com/office/drawing/2014/main" id="{18EC284B-FB99-4302-8429-7F6B8D3683FF}"/>
              </a:ext>
            </a:extLst>
          </p:cNvPr>
          <p:cNvSpPr/>
          <p:nvPr/>
        </p:nvSpPr>
        <p:spPr>
          <a:xfrm>
            <a:off x="1845083" y="472974"/>
            <a:ext cx="859809" cy="914400"/>
          </a:xfrm>
          <a:prstGeom prst="diamond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iamond 3">
            <a:extLst>
              <a:ext uri="{FF2B5EF4-FFF2-40B4-BE49-F238E27FC236}">
                <a16:creationId xmlns:a16="http://schemas.microsoft.com/office/drawing/2014/main" id="{AD4339F5-78F8-480F-A2F1-A76294FD6FCF}"/>
              </a:ext>
            </a:extLst>
          </p:cNvPr>
          <p:cNvSpPr/>
          <p:nvPr/>
        </p:nvSpPr>
        <p:spPr>
          <a:xfrm>
            <a:off x="693760" y="1260273"/>
            <a:ext cx="859809" cy="914400"/>
          </a:xfrm>
          <a:prstGeom prst="diamond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iamond 4">
            <a:extLst>
              <a:ext uri="{FF2B5EF4-FFF2-40B4-BE49-F238E27FC236}">
                <a16:creationId xmlns:a16="http://schemas.microsoft.com/office/drawing/2014/main" id="{51ECBA0B-1CE9-4A06-BAEC-C62758F614B4}"/>
              </a:ext>
            </a:extLst>
          </p:cNvPr>
          <p:cNvSpPr/>
          <p:nvPr/>
        </p:nvSpPr>
        <p:spPr>
          <a:xfrm>
            <a:off x="10955685" y="3260823"/>
            <a:ext cx="859809" cy="914400"/>
          </a:xfrm>
          <a:prstGeom prst="diamond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iamond 5">
            <a:extLst>
              <a:ext uri="{FF2B5EF4-FFF2-40B4-BE49-F238E27FC236}">
                <a16:creationId xmlns:a16="http://schemas.microsoft.com/office/drawing/2014/main" id="{5E2F2A37-2F09-45CE-A370-2D69C3479C1F}"/>
              </a:ext>
            </a:extLst>
          </p:cNvPr>
          <p:cNvSpPr/>
          <p:nvPr/>
        </p:nvSpPr>
        <p:spPr>
          <a:xfrm>
            <a:off x="3422487" y="4683327"/>
            <a:ext cx="859809" cy="914400"/>
          </a:xfrm>
          <a:prstGeom prst="diamond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iamond 6">
            <a:extLst>
              <a:ext uri="{FF2B5EF4-FFF2-40B4-BE49-F238E27FC236}">
                <a16:creationId xmlns:a16="http://schemas.microsoft.com/office/drawing/2014/main" id="{80285F6D-4E23-4988-A388-2A17DD82D0E3}"/>
              </a:ext>
            </a:extLst>
          </p:cNvPr>
          <p:cNvSpPr/>
          <p:nvPr/>
        </p:nvSpPr>
        <p:spPr>
          <a:xfrm>
            <a:off x="4830312" y="472974"/>
            <a:ext cx="859809" cy="914400"/>
          </a:xfrm>
          <a:prstGeom prst="diamond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iamond 7">
            <a:extLst>
              <a:ext uri="{FF2B5EF4-FFF2-40B4-BE49-F238E27FC236}">
                <a16:creationId xmlns:a16="http://schemas.microsoft.com/office/drawing/2014/main" id="{22140B38-E58D-488B-921C-088D5F874A33}"/>
              </a:ext>
            </a:extLst>
          </p:cNvPr>
          <p:cNvSpPr/>
          <p:nvPr/>
        </p:nvSpPr>
        <p:spPr>
          <a:xfrm>
            <a:off x="985275" y="5140527"/>
            <a:ext cx="859809" cy="914400"/>
          </a:xfrm>
          <a:prstGeom prst="diamond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iamond 8">
            <a:extLst>
              <a:ext uri="{FF2B5EF4-FFF2-40B4-BE49-F238E27FC236}">
                <a16:creationId xmlns:a16="http://schemas.microsoft.com/office/drawing/2014/main" id="{90A559A0-6977-446B-886F-05B4CA095641}"/>
              </a:ext>
            </a:extLst>
          </p:cNvPr>
          <p:cNvSpPr/>
          <p:nvPr/>
        </p:nvSpPr>
        <p:spPr>
          <a:xfrm>
            <a:off x="9175390" y="5597727"/>
            <a:ext cx="859809" cy="914400"/>
          </a:xfrm>
          <a:prstGeom prst="diamond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iamond 9">
            <a:extLst>
              <a:ext uri="{FF2B5EF4-FFF2-40B4-BE49-F238E27FC236}">
                <a16:creationId xmlns:a16="http://schemas.microsoft.com/office/drawing/2014/main" id="{9E137B85-F120-4366-BC28-A01CF317D85B}"/>
              </a:ext>
            </a:extLst>
          </p:cNvPr>
          <p:cNvSpPr/>
          <p:nvPr/>
        </p:nvSpPr>
        <p:spPr>
          <a:xfrm>
            <a:off x="10638431" y="464024"/>
            <a:ext cx="859809" cy="914400"/>
          </a:xfrm>
          <a:prstGeom prst="diamond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BC598E3-69B1-4E41-AC10-253AA4021CEC}"/>
              </a:ext>
            </a:extLst>
          </p:cNvPr>
          <p:cNvCxnSpPr>
            <a:cxnSpLocks/>
          </p:cNvCxnSpPr>
          <p:nvPr/>
        </p:nvCxnSpPr>
        <p:spPr>
          <a:xfrm flipV="1">
            <a:off x="6095999" y="1126180"/>
            <a:ext cx="4542432" cy="1907533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4B9F593-A87C-4F17-8788-8D7B12D5BFBF}"/>
              </a:ext>
            </a:extLst>
          </p:cNvPr>
          <p:cNvCxnSpPr>
            <a:cxnSpLocks/>
          </p:cNvCxnSpPr>
          <p:nvPr/>
        </p:nvCxnSpPr>
        <p:spPr>
          <a:xfrm flipH="1">
            <a:off x="4137511" y="3033709"/>
            <a:ext cx="1978038" cy="1848963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94D2711-29AB-42D5-BE63-CBBA48CEB2AD}"/>
              </a:ext>
            </a:extLst>
          </p:cNvPr>
          <p:cNvCxnSpPr>
            <a:cxnSpLocks/>
          </p:cNvCxnSpPr>
          <p:nvPr/>
        </p:nvCxnSpPr>
        <p:spPr>
          <a:xfrm flipH="1">
            <a:off x="1686419" y="3033710"/>
            <a:ext cx="4361357" cy="2150421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1C4CB20-2C2A-49E5-BF4C-AC21F651EB73}"/>
              </a:ext>
            </a:extLst>
          </p:cNvPr>
          <p:cNvCxnSpPr>
            <a:cxnSpLocks/>
          </p:cNvCxnSpPr>
          <p:nvPr/>
        </p:nvCxnSpPr>
        <p:spPr>
          <a:xfrm flipH="1" flipV="1">
            <a:off x="1553570" y="2040581"/>
            <a:ext cx="4542429" cy="993128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E658956-5BD8-464D-80D0-66F794B944EE}"/>
              </a:ext>
            </a:extLst>
          </p:cNvPr>
          <p:cNvCxnSpPr>
            <a:cxnSpLocks/>
          </p:cNvCxnSpPr>
          <p:nvPr/>
        </p:nvCxnSpPr>
        <p:spPr>
          <a:xfrm>
            <a:off x="6095999" y="3033711"/>
            <a:ext cx="4734886" cy="718396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26A8451-F4AA-414C-AFF5-7C7381E085AC}"/>
              </a:ext>
            </a:extLst>
          </p:cNvPr>
          <p:cNvCxnSpPr>
            <a:cxnSpLocks/>
          </p:cNvCxnSpPr>
          <p:nvPr/>
        </p:nvCxnSpPr>
        <p:spPr>
          <a:xfrm>
            <a:off x="6115549" y="3033712"/>
            <a:ext cx="3108846" cy="2824163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2F4F0B0-9399-494F-B380-D7345831211E}"/>
              </a:ext>
            </a:extLst>
          </p:cNvPr>
          <p:cNvCxnSpPr>
            <a:cxnSpLocks/>
          </p:cNvCxnSpPr>
          <p:nvPr/>
        </p:nvCxnSpPr>
        <p:spPr>
          <a:xfrm flipH="1" flipV="1">
            <a:off x="5557271" y="1443247"/>
            <a:ext cx="558278" cy="1551099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F742B225-771F-403B-A0C1-CE6A24054B57}"/>
              </a:ext>
            </a:extLst>
          </p:cNvPr>
          <p:cNvCxnSpPr>
            <a:cxnSpLocks/>
          </p:cNvCxnSpPr>
          <p:nvPr/>
        </p:nvCxnSpPr>
        <p:spPr>
          <a:xfrm flipH="1" flipV="1">
            <a:off x="2581275" y="1235038"/>
            <a:ext cx="3495178" cy="1759308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1" name="Isosceles Triangle 40">
            <a:extLst>
              <a:ext uri="{FF2B5EF4-FFF2-40B4-BE49-F238E27FC236}">
                <a16:creationId xmlns:a16="http://schemas.microsoft.com/office/drawing/2014/main" id="{821BD70E-845D-4464-B231-37BB3954F29B}"/>
              </a:ext>
            </a:extLst>
          </p:cNvPr>
          <p:cNvSpPr/>
          <p:nvPr/>
        </p:nvSpPr>
        <p:spPr>
          <a:xfrm>
            <a:off x="328386" y="3161735"/>
            <a:ext cx="1060704" cy="914400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Isosceles Triangle 41">
            <a:extLst>
              <a:ext uri="{FF2B5EF4-FFF2-40B4-BE49-F238E27FC236}">
                <a16:creationId xmlns:a16="http://schemas.microsoft.com/office/drawing/2014/main" id="{A73B4D9C-3ACD-4D36-94FB-7147195F7759}"/>
              </a:ext>
            </a:extLst>
          </p:cNvPr>
          <p:cNvSpPr/>
          <p:nvPr/>
        </p:nvSpPr>
        <p:spPr>
          <a:xfrm>
            <a:off x="7827301" y="191496"/>
            <a:ext cx="1060704" cy="914400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29686825-71E5-4D3C-A6BF-47C0A39EBE81}"/>
              </a:ext>
            </a:extLst>
          </p:cNvPr>
          <p:cNvCxnSpPr>
            <a:cxnSpLocks/>
          </p:cNvCxnSpPr>
          <p:nvPr/>
        </p:nvCxnSpPr>
        <p:spPr>
          <a:xfrm flipV="1">
            <a:off x="6115545" y="1184511"/>
            <a:ext cx="1679816" cy="1849198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B9C62614-5E14-4521-ABDA-CE8A1268DB86}"/>
              </a:ext>
            </a:extLst>
          </p:cNvPr>
          <p:cNvCxnSpPr>
            <a:cxnSpLocks/>
          </p:cNvCxnSpPr>
          <p:nvPr/>
        </p:nvCxnSpPr>
        <p:spPr>
          <a:xfrm flipH="1">
            <a:off x="1361115" y="3033709"/>
            <a:ext cx="4715338" cy="556844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33C1A58E-5B3E-498B-91F8-0676D38476A7}"/>
              </a:ext>
            </a:extLst>
          </p:cNvPr>
          <p:cNvSpPr/>
          <p:nvPr/>
        </p:nvSpPr>
        <p:spPr>
          <a:xfrm>
            <a:off x="4301846" y="5526996"/>
            <a:ext cx="1665591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Abused</a:t>
            </a:r>
            <a:endParaRPr lang="en-US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D1ACD9F-4D12-48B2-9A36-E8B91997D4DB}"/>
              </a:ext>
            </a:extLst>
          </p:cNvPr>
          <p:cNvSpPr txBox="1"/>
          <p:nvPr/>
        </p:nvSpPr>
        <p:spPr>
          <a:xfrm>
            <a:off x="8110780" y="522886"/>
            <a:ext cx="58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U</a:t>
            </a:r>
            <a:endParaRPr lang="en-US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589DD28-B029-4601-9B7B-84ACCD2BB93C}"/>
              </a:ext>
            </a:extLst>
          </p:cNvPr>
          <p:cNvSpPr txBox="1"/>
          <p:nvPr/>
        </p:nvSpPr>
        <p:spPr>
          <a:xfrm>
            <a:off x="624687" y="3459719"/>
            <a:ext cx="58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U</a:t>
            </a:r>
            <a:endParaRPr lang="en-US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8674A22-DCBB-4F59-A63D-8882245EFB7F}"/>
              </a:ext>
            </a:extLst>
          </p:cNvPr>
          <p:cNvSpPr txBox="1"/>
          <p:nvPr/>
        </p:nvSpPr>
        <p:spPr>
          <a:xfrm>
            <a:off x="5021560" y="675498"/>
            <a:ext cx="58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I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D404165-1678-4FFF-85A6-755C6C156269}"/>
              </a:ext>
            </a:extLst>
          </p:cNvPr>
          <p:cNvSpPr txBox="1"/>
          <p:nvPr/>
        </p:nvSpPr>
        <p:spPr>
          <a:xfrm>
            <a:off x="3598012" y="4842147"/>
            <a:ext cx="58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I</a:t>
            </a:r>
            <a:endParaRPr lang="en-US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9824FFA-1E4A-4214-A582-363473435F04}"/>
              </a:ext>
            </a:extLst>
          </p:cNvPr>
          <p:cNvSpPr txBox="1"/>
          <p:nvPr/>
        </p:nvSpPr>
        <p:spPr>
          <a:xfrm>
            <a:off x="9343649" y="5762539"/>
            <a:ext cx="58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I</a:t>
            </a:r>
            <a:endParaRPr lang="en-US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878F05B-2616-4C5C-BD8B-BE7FA8EB48D4}"/>
              </a:ext>
            </a:extLst>
          </p:cNvPr>
          <p:cNvSpPr txBox="1"/>
          <p:nvPr/>
        </p:nvSpPr>
        <p:spPr>
          <a:xfrm>
            <a:off x="11115580" y="3392909"/>
            <a:ext cx="58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I</a:t>
            </a:r>
            <a:endParaRPr lang="en-US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83D47CDA-A904-4AEE-88E6-CC56F41422F2}"/>
              </a:ext>
            </a:extLst>
          </p:cNvPr>
          <p:cNvSpPr txBox="1"/>
          <p:nvPr/>
        </p:nvSpPr>
        <p:spPr>
          <a:xfrm>
            <a:off x="1202520" y="5338931"/>
            <a:ext cx="58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I</a:t>
            </a:r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3F1BE3E-DA95-4AD3-B0E3-01E6A2643559}"/>
              </a:ext>
            </a:extLst>
          </p:cNvPr>
          <p:cNvSpPr txBox="1"/>
          <p:nvPr/>
        </p:nvSpPr>
        <p:spPr>
          <a:xfrm>
            <a:off x="10820306" y="586496"/>
            <a:ext cx="58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I</a:t>
            </a:r>
            <a:endParaRPr lang="en-US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8965657-DCB0-434E-A9EF-80B544A97355}"/>
              </a:ext>
            </a:extLst>
          </p:cNvPr>
          <p:cNvSpPr txBox="1"/>
          <p:nvPr/>
        </p:nvSpPr>
        <p:spPr>
          <a:xfrm>
            <a:off x="873358" y="1425085"/>
            <a:ext cx="58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I</a:t>
            </a:r>
            <a:endParaRPr lang="en-US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0565B05-CF17-4F49-A97C-1D77469C7D86}"/>
              </a:ext>
            </a:extLst>
          </p:cNvPr>
          <p:cNvSpPr txBox="1"/>
          <p:nvPr/>
        </p:nvSpPr>
        <p:spPr>
          <a:xfrm>
            <a:off x="2060319" y="675498"/>
            <a:ext cx="58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I</a:t>
            </a:r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A89C239-53EC-47BA-AF2E-B5FCACA2870C}"/>
              </a:ext>
            </a:extLst>
          </p:cNvPr>
          <p:cNvSpPr/>
          <p:nvPr/>
        </p:nvSpPr>
        <p:spPr>
          <a:xfrm>
            <a:off x="9715500" y="1586523"/>
            <a:ext cx="2099994" cy="124598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Become an Abuser</a:t>
            </a:r>
            <a:endParaRPr lang="en-US" dirty="0"/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95596E6E-3CED-4FB2-AFCC-8D51D0855540}"/>
              </a:ext>
            </a:extLst>
          </p:cNvPr>
          <p:cNvCxnSpPr>
            <a:cxnSpLocks/>
          </p:cNvCxnSpPr>
          <p:nvPr/>
        </p:nvCxnSpPr>
        <p:spPr>
          <a:xfrm flipV="1">
            <a:off x="6115545" y="2524127"/>
            <a:ext cx="3495179" cy="509582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3DF5ED45-C3B6-48F7-A9E7-AF7C588F206E}"/>
              </a:ext>
            </a:extLst>
          </p:cNvPr>
          <p:cNvCxnSpPr>
            <a:cxnSpLocks/>
          </p:cNvCxnSpPr>
          <p:nvPr/>
        </p:nvCxnSpPr>
        <p:spPr>
          <a:xfrm flipH="1">
            <a:off x="5304741" y="3067507"/>
            <a:ext cx="810804" cy="2271424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8" name="Oval 67">
            <a:extLst>
              <a:ext uri="{FF2B5EF4-FFF2-40B4-BE49-F238E27FC236}">
                <a16:creationId xmlns:a16="http://schemas.microsoft.com/office/drawing/2014/main" id="{309BDFD8-2CE0-40FC-BEB6-51E78E25A655}"/>
              </a:ext>
            </a:extLst>
          </p:cNvPr>
          <p:cNvSpPr/>
          <p:nvPr/>
        </p:nvSpPr>
        <p:spPr>
          <a:xfrm>
            <a:off x="6234799" y="5184131"/>
            <a:ext cx="1832523" cy="14067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Musician/</a:t>
            </a:r>
          </a:p>
          <a:p>
            <a:pPr algn="ctr"/>
            <a:r>
              <a:rPr lang="en-US" sz="2100" dirty="0"/>
              <a:t>Actor / Singer</a:t>
            </a: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0A5A0F4F-1284-443D-B615-A938BC2ABC0F}"/>
              </a:ext>
            </a:extLst>
          </p:cNvPr>
          <p:cNvCxnSpPr>
            <a:cxnSpLocks/>
          </p:cNvCxnSpPr>
          <p:nvPr/>
        </p:nvCxnSpPr>
        <p:spPr>
          <a:xfrm>
            <a:off x="6115545" y="3127314"/>
            <a:ext cx="771713" cy="1956562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A41B408A-1F96-47FE-8E21-E039311608E8}"/>
              </a:ext>
            </a:extLst>
          </p:cNvPr>
          <p:cNvSpPr/>
          <p:nvPr/>
        </p:nvSpPr>
        <p:spPr>
          <a:xfrm>
            <a:off x="10154452" y="4536184"/>
            <a:ext cx="1961347" cy="19759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Authority Figure: </a:t>
            </a:r>
          </a:p>
          <a:p>
            <a:pPr algn="ctr"/>
            <a:r>
              <a:rPr lang="en-US" dirty="0"/>
              <a:t>Parent/ </a:t>
            </a:r>
          </a:p>
          <a:p>
            <a:pPr algn="ctr"/>
            <a:r>
              <a:rPr lang="en-US" dirty="0"/>
              <a:t>Employer</a:t>
            </a: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90006937-52FB-4D97-8889-1BC53A4A205A}"/>
              </a:ext>
            </a:extLst>
          </p:cNvPr>
          <p:cNvCxnSpPr>
            <a:cxnSpLocks/>
          </p:cNvCxnSpPr>
          <p:nvPr/>
        </p:nvCxnSpPr>
        <p:spPr>
          <a:xfrm>
            <a:off x="6180626" y="3067507"/>
            <a:ext cx="3870852" cy="1615820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27F158A-4DC7-4F89-803A-65F475BBC067}"/>
              </a:ext>
            </a:extLst>
          </p:cNvPr>
          <p:cNvSpPr/>
          <p:nvPr/>
        </p:nvSpPr>
        <p:spPr>
          <a:xfrm>
            <a:off x="3041780" y="466543"/>
            <a:ext cx="1593003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Pornography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8C21746-166B-4480-8EC4-196BF49DBDA9}"/>
              </a:ext>
            </a:extLst>
          </p:cNvPr>
          <p:cNvCxnSpPr>
            <a:cxnSpLocks/>
          </p:cNvCxnSpPr>
          <p:nvPr/>
        </p:nvCxnSpPr>
        <p:spPr>
          <a:xfrm flipH="1" flipV="1">
            <a:off x="4481335" y="1482610"/>
            <a:ext cx="1634211" cy="1551100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BEAB0525-7C51-45E5-8F42-97D1F5BD7DB2}"/>
              </a:ext>
            </a:extLst>
          </p:cNvPr>
          <p:cNvCxnSpPr>
            <a:cxnSpLocks/>
          </p:cNvCxnSpPr>
          <p:nvPr/>
        </p:nvCxnSpPr>
        <p:spPr>
          <a:xfrm flipV="1">
            <a:off x="6144222" y="1315509"/>
            <a:ext cx="287150" cy="1650252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5" name="Oval 94">
            <a:extLst>
              <a:ext uri="{FF2B5EF4-FFF2-40B4-BE49-F238E27FC236}">
                <a16:creationId xmlns:a16="http://schemas.microsoft.com/office/drawing/2014/main" id="{805E0EFF-BBA3-419D-8DB4-0D0B57F1ED1F}"/>
              </a:ext>
            </a:extLst>
          </p:cNvPr>
          <p:cNvSpPr/>
          <p:nvPr/>
        </p:nvSpPr>
        <p:spPr>
          <a:xfrm>
            <a:off x="5871179" y="434301"/>
            <a:ext cx="1291651" cy="7970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“Soul”</a:t>
            </a:r>
          </a:p>
          <a:p>
            <a:pPr algn="ctr"/>
            <a:r>
              <a:rPr lang="en-US" sz="2100" dirty="0"/>
              <a:t>Music</a:t>
            </a:r>
          </a:p>
        </p:txBody>
      </p:sp>
    </p:spTree>
    <p:extLst>
      <p:ext uri="{BB962C8B-B14F-4D97-AF65-F5344CB8AC3E}">
        <p14:creationId xmlns:p14="http://schemas.microsoft.com/office/powerpoint/2010/main" val="4052947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41" grpId="0" animBg="1"/>
      <p:bldP spid="42" grpId="0" animBg="1"/>
      <p:bldP spid="50" grpId="0" animBg="1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 animBg="1"/>
      <p:bldP spid="68" grpId="0" animBg="1"/>
      <p:bldP spid="72" grpId="0" animBg="1"/>
      <p:bldP spid="11" grpId="0" animBg="1"/>
      <p:bldP spid="9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BF118-97D5-40FB-A2C1-AB033F111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+mn-lt"/>
              </a:rPr>
              <a:t>Giving People a Piece of Their Mind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7F9D9-0C5D-4456-9AB2-6F373A660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442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solidFill>
                  <a:schemeClr val="bg1"/>
                </a:solidFill>
              </a:rPr>
              <a:t>Willingly or unwillingly, people’s minds get fragmented by ungodly soul ties.</a:t>
            </a:r>
            <a:endParaRPr lang="en-US" sz="16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1600" dirty="0">
              <a:solidFill>
                <a:schemeClr val="bg1"/>
              </a:solidFill>
            </a:endParaRPr>
          </a:p>
          <a:p>
            <a:pPr marL="548640" indent="-457200">
              <a:buFont typeface="Wingdings" panose="05000000000000000000" pitchFamily="2" charset="2"/>
              <a:buChar char="Ø"/>
            </a:pPr>
            <a:r>
              <a:rPr lang="en-US" sz="4000" dirty="0">
                <a:solidFill>
                  <a:schemeClr val="bg1"/>
                </a:solidFill>
              </a:rPr>
              <a:t>Intimacy with spouse is hindered.</a:t>
            </a:r>
          </a:p>
          <a:p>
            <a:pPr marL="548640" indent="-457200">
              <a:buFont typeface="Wingdings" panose="05000000000000000000" pitchFamily="2" charset="2"/>
              <a:buChar char="Ø"/>
            </a:pPr>
            <a:r>
              <a:rPr lang="en-US" sz="4000" dirty="0">
                <a:solidFill>
                  <a:schemeClr val="bg1"/>
                </a:solidFill>
              </a:rPr>
              <a:t>Tormented by thoughts of those they previously were united with.</a:t>
            </a:r>
          </a:p>
          <a:p>
            <a:pPr marL="548640" indent="-457200">
              <a:buFont typeface="Wingdings" panose="05000000000000000000" pitchFamily="2" charset="2"/>
              <a:buChar char="Ø"/>
            </a:pPr>
            <a:r>
              <a:rPr lang="en-US" sz="4000" dirty="0">
                <a:solidFill>
                  <a:schemeClr val="bg1"/>
                </a:solidFill>
              </a:rPr>
              <a:t>Lack of peace, concentration.</a:t>
            </a:r>
          </a:p>
          <a:p>
            <a:pPr marL="548640" indent="-457200">
              <a:buFont typeface="Wingdings" panose="05000000000000000000" pitchFamily="2" charset="2"/>
              <a:buChar char="Ø"/>
            </a:pP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898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7F9D9-0C5D-4456-9AB2-6F373A660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23783"/>
            <a:ext cx="10515600" cy="565318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dirty="0">
                <a:solidFill>
                  <a:schemeClr val="bg1"/>
                </a:solidFill>
              </a:rPr>
              <a:t>15 Don’t you realize that your bodies are actually parts of Christ? Should a man take his body, which is part of Christ, and join it to a prostitute? Never! </a:t>
            </a:r>
          </a:p>
          <a:p>
            <a:pPr marL="0" indent="0">
              <a:buNone/>
            </a:pPr>
            <a:endParaRPr lang="en-US" sz="13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000" dirty="0">
                <a:solidFill>
                  <a:schemeClr val="bg1"/>
                </a:solidFill>
              </a:rPr>
              <a:t>16 And don’t you realize that if a man joins himself to a prostitute, he becomes one body with her? For the Scriptures say, “</a:t>
            </a:r>
            <a:r>
              <a:rPr lang="en-US" sz="4000" u="sng" dirty="0">
                <a:solidFill>
                  <a:schemeClr val="bg1"/>
                </a:solidFill>
              </a:rPr>
              <a:t>The two are united into one</a:t>
            </a:r>
            <a:r>
              <a:rPr lang="en-US" sz="4000" dirty="0">
                <a:solidFill>
                  <a:schemeClr val="bg1"/>
                </a:solidFill>
              </a:rPr>
              <a:t>.” 17 But the person who is joined to the Lord is one spirit with him.</a:t>
            </a:r>
          </a:p>
          <a:p>
            <a:pPr marL="0" indent="0">
              <a:buNone/>
            </a:pPr>
            <a:endParaRPr lang="en-US" sz="12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4000" dirty="0">
                <a:solidFill>
                  <a:schemeClr val="bg1"/>
                </a:solidFill>
              </a:rPr>
              <a:t>18 Run from sexual sin!...      1 Cor. 6:15-18</a:t>
            </a:r>
          </a:p>
          <a:p>
            <a:pPr marL="0" indent="0">
              <a:buNone/>
            </a:pPr>
            <a:endParaRPr lang="en-US" sz="40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875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BF118-97D5-40FB-A2C1-AB033F111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>
                <a:solidFill>
                  <a:schemeClr val="bg1"/>
                </a:solidFill>
                <a:latin typeface="+mn-lt"/>
              </a:rPr>
              <a:t>STD’s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7F9D9-0C5D-4456-9AB2-6F373A6602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>
                <a:solidFill>
                  <a:schemeClr val="bg1"/>
                </a:solidFill>
              </a:rPr>
              <a:t>Sexually Transmitted </a:t>
            </a:r>
            <a:r>
              <a:rPr lang="en-US" sz="4000" u="sng" dirty="0">
                <a:solidFill>
                  <a:schemeClr val="bg1"/>
                </a:solidFill>
              </a:rPr>
              <a:t>Demons</a:t>
            </a:r>
          </a:p>
          <a:p>
            <a:pPr marL="0" indent="0">
              <a:buNone/>
            </a:pP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13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BF118-97D5-40FB-A2C1-AB033F111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2989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sz="8800" dirty="0">
                <a:solidFill>
                  <a:schemeClr val="bg1"/>
                </a:solidFill>
                <a:latin typeface="+mn-lt"/>
              </a:rPr>
              <a:t>Break the Soul Tie</a:t>
            </a:r>
          </a:p>
        </p:txBody>
      </p:sp>
    </p:spTree>
    <p:extLst>
      <p:ext uri="{BB962C8B-B14F-4D97-AF65-F5344CB8AC3E}">
        <p14:creationId xmlns:p14="http://schemas.microsoft.com/office/powerpoint/2010/main" val="4119836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064B031C-9D7C-4A32-9927-2E29E8910FBC}"/>
              </a:ext>
            </a:extLst>
          </p:cNvPr>
          <p:cNvSpPr/>
          <p:nvPr/>
        </p:nvSpPr>
        <p:spPr>
          <a:xfrm>
            <a:off x="5690121" y="2638425"/>
            <a:ext cx="811757" cy="7905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iamond 2">
            <a:extLst>
              <a:ext uri="{FF2B5EF4-FFF2-40B4-BE49-F238E27FC236}">
                <a16:creationId xmlns:a16="http://schemas.microsoft.com/office/drawing/2014/main" id="{18EC284B-FB99-4302-8429-7F6B8D3683FF}"/>
              </a:ext>
            </a:extLst>
          </p:cNvPr>
          <p:cNvSpPr/>
          <p:nvPr/>
        </p:nvSpPr>
        <p:spPr>
          <a:xfrm>
            <a:off x="1845083" y="472974"/>
            <a:ext cx="859809" cy="914400"/>
          </a:xfrm>
          <a:prstGeom prst="diamond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iamond 3">
            <a:extLst>
              <a:ext uri="{FF2B5EF4-FFF2-40B4-BE49-F238E27FC236}">
                <a16:creationId xmlns:a16="http://schemas.microsoft.com/office/drawing/2014/main" id="{AD4339F5-78F8-480F-A2F1-A76294FD6FCF}"/>
              </a:ext>
            </a:extLst>
          </p:cNvPr>
          <p:cNvSpPr/>
          <p:nvPr/>
        </p:nvSpPr>
        <p:spPr>
          <a:xfrm>
            <a:off x="693760" y="1260273"/>
            <a:ext cx="859809" cy="914400"/>
          </a:xfrm>
          <a:prstGeom prst="diamond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iamond 4">
            <a:extLst>
              <a:ext uri="{FF2B5EF4-FFF2-40B4-BE49-F238E27FC236}">
                <a16:creationId xmlns:a16="http://schemas.microsoft.com/office/drawing/2014/main" id="{51ECBA0B-1CE9-4A06-BAEC-C62758F614B4}"/>
              </a:ext>
            </a:extLst>
          </p:cNvPr>
          <p:cNvSpPr/>
          <p:nvPr/>
        </p:nvSpPr>
        <p:spPr>
          <a:xfrm>
            <a:off x="10955685" y="3260823"/>
            <a:ext cx="859809" cy="914400"/>
          </a:xfrm>
          <a:prstGeom prst="diamond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iamond 5">
            <a:extLst>
              <a:ext uri="{FF2B5EF4-FFF2-40B4-BE49-F238E27FC236}">
                <a16:creationId xmlns:a16="http://schemas.microsoft.com/office/drawing/2014/main" id="{5E2F2A37-2F09-45CE-A370-2D69C3479C1F}"/>
              </a:ext>
            </a:extLst>
          </p:cNvPr>
          <p:cNvSpPr/>
          <p:nvPr/>
        </p:nvSpPr>
        <p:spPr>
          <a:xfrm>
            <a:off x="3422487" y="4683327"/>
            <a:ext cx="859809" cy="914400"/>
          </a:xfrm>
          <a:prstGeom prst="diamond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iamond 6">
            <a:extLst>
              <a:ext uri="{FF2B5EF4-FFF2-40B4-BE49-F238E27FC236}">
                <a16:creationId xmlns:a16="http://schemas.microsoft.com/office/drawing/2014/main" id="{80285F6D-4E23-4988-A388-2A17DD82D0E3}"/>
              </a:ext>
            </a:extLst>
          </p:cNvPr>
          <p:cNvSpPr/>
          <p:nvPr/>
        </p:nvSpPr>
        <p:spPr>
          <a:xfrm>
            <a:off x="4830312" y="472974"/>
            <a:ext cx="859809" cy="914400"/>
          </a:xfrm>
          <a:prstGeom prst="diamond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iamond 7">
            <a:extLst>
              <a:ext uri="{FF2B5EF4-FFF2-40B4-BE49-F238E27FC236}">
                <a16:creationId xmlns:a16="http://schemas.microsoft.com/office/drawing/2014/main" id="{22140B38-E58D-488B-921C-088D5F874A33}"/>
              </a:ext>
            </a:extLst>
          </p:cNvPr>
          <p:cNvSpPr/>
          <p:nvPr/>
        </p:nvSpPr>
        <p:spPr>
          <a:xfrm>
            <a:off x="985275" y="5140527"/>
            <a:ext cx="859809" cy="914400"/>
          </a:xfrm>
          <a:prstGeom prst="diamond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iamond 8">
            <a:extLst>
              <a:ext uri="{FF2B5EF4-FFF2-40B4-BE49-F238E27FC236}">
                <a16:creationId xmlns:a16="http://schemas.microsoft.com/office/drawing/2014/main" id="{90A559A0-6977-446B-886F-05B4CA095641}"/>
              </a:ext>
            </a:extLst>
          </p:cNvPr>
          <p:cNvSpPr/>
          <p:nvPr/>
        </p:nvSpPr>
        <p:spPr>
          <a:xfrm>
            <a:off x="9175390" y="5597727"/>
            <a:ext cx="859809" cy="914400"/>
          </a:xfrm>
          <a:prstGeom prst="diamond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iamond 9">
            <a:extLst>
              <a:ext uri="{FF2B5EF4-FFF2-40B4-BE49-F238E27FC236}">
                <a16:creationId xmlns:a16="http://schemas.microsoft.com/office/drawing/2014/main" id="{9E137B85-F120-4366-BC28-A01CF317D85B}"/>
              </a:ext>
            </a:extLst>
          </p:cNvPr>
          <p:cNvSpPr/>
          <p:nvPr/>
        </p:nvSpPr>
        <p:spPr>
          <a:xfrm>
            <a:off x="10638431" y="464024"/>
            <a:ext cx="859809" cy="914400"/>
          </a:xfrm>
          <a:prstGeom prst="diamond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BC598E3-69B1-4E41-AC10-253AA4021CEC}"/>
              </a:ext>
            </a:extLst>
          </p:cNvPr>
          <p:cNvCxnSpPr>
            <a:cxnSpLocks/>
          </p:cNvCxnSpPr>
          <p:nvPr/>
        </p:nvCxnSpPr>
        <p:spPr>
          <a:xfrm flipV="1">
            <a:off x="6095999" y="1126180"/>
            <a:ext cx="4542432" cy="1907533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04B9F593-A87C-4F17-8788-8D7B12D5BFBF}"/>
              </a:ext>
            </a:extLst>
          </p:cNvPr>
          <p:cNvCxnSpPr>
            <a:cxnSpLocks/>
          </p:cNvCxnSpPr>
          <p:nvPr/>
        </p:nvCxnSpPr>
        <p:spPr>
          <a:xfrm flipH="1">
            <a:off x="4137511" y="3033709"/>
            <a:ext cx="1978038" cy="1848963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94D2711-29AB-42D5-BE63-CBBA48CEB2AD}"/>
              </a:ext>
            </a:extLst>
          </p:cNvPr>
          <p:cNvCxnSpPr>
            <a:cxnSpLocks/>
          </p:cNvCxnSpPr>
          <p:nvPr/>
        </p:nvCxnSpPr>
        <p:spPr>
          <a:xfrm flipH="1">
            <a:off x="1686419" y="3033710"/>
            <a:ext cx="4361357" cy="2150421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21C4CB20-2C2A-49E5-BF4C-AC21F651EB73}"/>
              </a:ext>
            </a:extLst>
          </p:cNvPr>
          <p:cNvCxnSpPr>
            <a:cxnSpLocks/>
          </p:cNvCxnSpPr>
          <p:nvPr/>
        </p:nvCxnSpPr>
        <p:spPr>
          <a:xfrm flipH="1" flipV="1">
            <a:off x="1553570" y="2040581"/>
            <a:ext cx="4542429" cy="993128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E658956-5BD8-464D-80D0-66F794B944EE}"/>
              </a:ext>
            </a:extLst>
          </p:cNvPr>
          <p:cNvCxnSpPr>
            <a:cxnSpLocks/>
          </p:cNvCxnSpPr>
          <p:nvPr/>
        </p:nvCxnSpPr>
        <p:spPr>
          <a:xfrm>
            <a:off x="6095999" y="3033711"/>
            <a:ext cx="4734886" cy="718396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826A8451-F4AA-414C-AFF5-7C7381E085AC}"/>
              </a:ext>
            </a:extLst>
          </p:cNvPr>
          <p:cNvCxnSpPr>
            <a:cxnSpLocks/>
          </p:cNvCxnSpPr>
          <p:nvPr/>
        </p:nvCxnSpPr>
        <p:spPr>
          <a:xfrm>
            <a:off x="6115549" y="3033712"/>
            <a:ext cx="3108846" cy="2824163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92F4F0B0-9399-494F-B380-D7345831211E}"/>
              </a:ext>
            </a:extLst>
          </p:cNvPr>
          <p:cNvCxnSpPr>
            <a:cxnSpLocks/>
          </p:cNvCxnSpPr>
          <p:nvPr/>
        </p:nvCxnSpPr>
        <p:spPr>
          <a:xfrm flipH="1" flipV="1">
            <a:off x="5557271" y="1443247"/>
            <a:ext cx="558278" cy="1551099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F742B225-771F-403B-A0C1-CE6A24054B57}"/>
              </a:ext>
            </a:extLst>
          </p:cNvPr>
          <p:cNvCxnSpPr>
            <a:cxnSpLocks/>
          </p:cNvCxnSpPr>
          <p:nvPr/>
        </p:nvCxnSpPr>
        <p:spPr>
          <a:xfrm flipH="1" flipV="1">
            <a:off x="2581275" y="1235038"/>
            <a:ext cx="3495178" cy="1759308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1" name="Isosceles Triangle 40">
            <a:extLst>
              <a:ext uri="{FF2B5EF4-FFF2-40B4-BE49-F238E27FC236}">
                <a16:creationId xmlns:a16="http://schemas.microsoft.com/office/drawing/2014/main" id="{821BD70E-845D-4464-B231-37BB3954F29B}"/>
              </a:ext>
            </a:extLst>
          </p:cNvPr>
          <p:cNvSpPr/>
          <p:nvPr/>
        </p:nvSpPr>
        <p:spPr>
          <a:xfrm>
            <a:off x="328386" y="3161735"/>
            <a:ext cx="1060704" cy="914400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Isosceles Triangle 41">
            <a:extLst>
              <a:ext uri="{FF2B5EF4-FFF2-40B4-BE49-F238E27FC236}">
                <a16:creationId xmlns:a16="http://schemas.microsoft.com/office/drawing/2014/main" id="{A73B4D9C-3ACD-4D36-94FB-7147195F7759}"/>
              </a:ext>
            </a:extLst>
          </p:cNvPr>
          <p:cNvSpPr/>
          <p:nvPr/>
        </p:nvSpPr>
        <p:spPr>
          <a:xfrm>
            <a:off x="7827301" y="191496"/>
            <a:ext cx="1060704" cy="914400"/>
          </a:xfrm>
          <a:prstGeom prst="triangl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29686825-71E5-4D3C-A6BF-47C0A39EBE81}"/>
              </a:ext>
            </a:extLst>
          </p:cNvPr>
          <p:cNvCxnSpPr>
            <a:cxnSpLocks/>
          </p:cNvCxnSpPr>
          <p:nvPr/>
        </p:nvCxnSpPr>
        <p:spPr>
          <a:xfrm flipV="1">
            <a:off x="6115545" y="1184511"/>
            <a:ext cx="1679816" cy="1849198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B9C62614-5E14-4521-ABDA-CE8A1268DB86}"/>
              </a:ext>
            </a:extLst>
          </p:cNvPr>
          <p:cNvCxnSpPr>
            <a:cxnSpLocks/>
          </p:cNvCxnSpPr>
          <p:nvPr/>
        </p:nvCxnSpPr>
        <p:spPr>
          <a:xfrm flipH="1">
            <a:off x="1361115" y="3033709"/>
            <a:ext cx="4715338" cy="556844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33C1A58E-5B3E-498B-91F8-0676D38476A7}"/>
              </a:ext>
            </a:extLst>
          </p:cNvPr>
          <p:cNvSpPr/>
          <p:nvPr/>
        </p:nvSpPr>
        <p:spPr>
          <a:xfrm>
            <a:off x="4301846" y="5526996"/>
            <a:ext cx="1665591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Abused</a:t>
            </a:r>
            <a:endParaRPr lang="en-US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D1ACD9F-4D12-48B2-9A36-E8B91997D4DB}"/>
              </a:ext>
            </a:extLst>
          </p:cNvPr>
          <p:cNvSpPr txBox="1"/>
          <p:nvPr/>
        </p:nvSpPr>
        <p:spPr>
          <a:xfrm>
            <a:off x="8110780" y="522886"/>
            <a:ext cx="58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U</a:t>
            </a:r>
            <a:endParaRPr lang="en-US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589DD28-B029-4601-9B7B-84ACCD2BB93C}"/>
              </a:ext>
            </a:extLst>
          </p:cNvPr>
          <p:cNvSpPr txBox="1"/>
          <p:nvPr/>
        </p:nvSpPr>
        <p:spPr>
          <a:xfrm>
            <a:off x="624687" y="3459719"/>
            <a:ext cx="58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U</a:t>
            </a:r>
            <a:endParaRPr lang="en-US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8674A22-DCBB-4F59-A63D-8882245EFB7F}"/>
              </a:ext>
            </a:extLst>
          </p:cNvPr>
          <p:cNvSpPr txBox="1"/>
          <p:nvPr/>
        </p:nvSpPr>
        <p:spPr>
          <a:xfrm>
            <a:off x="5021560" y="675498"/>
            <a:ext cx="58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I</a:t>
            </a:r>
            <a:endParaRPr lang="en-US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0D404165-1678-4FFF-85A6-755C6C156269}"/>
              </a:ext>
            </a:extLst>
          </p:cNvPr>
          <p:cNvSpPr txBox="1"/>
          <p:nvPr/>
        </p:nvSpPr>
        <p:spPr>
          <a:xfrm>
            <a:off x="3598012" y="4842147"/>
            <a:ext cx="58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I</a:t>
            </a:r>
            <a:endParaRPr lang="en-US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B9824FFA-1E4A-4214-A582-363473435F04}"/>
              </a:ext>
            </a:extLst>
          </p:cNvPr>
          <p:cNvSpPr txBox="1"/>
          <p:nvPr/>
        </p:nvSpPr>
        <p:spPr>
          <a:xfrm>
            <a:off x="9343649" y="5762539"/>
            <a:ext cx="58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I</a:t>
            </a:r>
            <a:endParaRPr lang="en-US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878F05B-2616-4C5C-BD8B-BE7FA8EB48D4}"/>
              </a:ext>
            </a:extLst>
          </p:cNvPr>
          <p:cNvSpPr txBox="1"/>
          <p:nvPr/>
        </p:nvSpPr>
        <p:spPr>
          <a:xfrm>
            <a:off x="11115580" y="3392909"/>
            <a:ext cx="58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I</a:t>
            </a:r>
            <a:endParaRPr lang="en-US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83D47CDA-A904-4AEE-88E6-CC56F41422F2}"/>
              </a:ext>
            </a:extLst>
          </p:cNvPr>
          <p:cNvSpPr txBox="1"/>
          <p:nvPr/>
        </p:nvSpPr>
        <p:spPr>
          <a:xfrm>
            <a:off x="1202520" y="5338931"/>
            <a:ext cx="58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I</a:t>
            </a:r>
            <a:endParaRPr lang="en-US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3F1BE3E-DA95-4AD3-B0E3-01E6A2643559}"/>
              </a:ext>
            </a:extLst>
          </p:cNvPr>
          <p:cNvSpPr txBox="1"/>
          <p:nvPr/>
        </p:nvSpPr>
        <p:spPr>
          <a:xfrm>
            <a:off x="10820306" y="586496"/>
            <a:ext cx="58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I</a:t>
            </a:r>
            <a:endParaRPr lang="en-US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8965657-DCB0-434E-A9EF-80B544A97355}"/>
              </a:ext>
            </a:extLst>
          </p:cNvPr>
          <p:cNvSpPr txBox="1"/>
          <p:nvPr/>
        </p:nvSpPr>
        <p:spPr>
          <a:xfrm>
            <a:off x="873358" y="1425085"/>
            <a:ext cx="58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I</a:t>
            </a:r>
            <a:endParaRPr lang="en-US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00565B05-CF17-4F49-A97C-1D77469C7D86}"/>
              </a:ext>
            </a:extLst>
          </p:cNvPr>
          <p:cNvSpPr txBox="1"/>
          <p:nvPr/>
        </p:nvSpPr>
        <p:spPr>
          <a:xfrm>
            <a:off x="2060319" y="675498"/>
            <a:ext cx="5877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 I</a:t>
            </a:r>
            <a:endParaRPr lang="en-US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A89C239-53EC-47BA-AF2E-B5FCACA2870C}"/>
              </a:ext>
            </a:extLst>
          </p:cNvPr>
          <p:cNvSpPr/>
          <p:nvPr/>
        </p:nvSpPr>
        <p:spPr>
          <a:xfrm>
            <a:off x="9715500" y="1586523"/>
            <a:ext cx="2099994" cy="124598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Become an Abuser</a:t>
            </a:r>
            <a:endParaRPr lang="en-US" dirty="0"/>
          </a:p>
        </p:txBody>
      </p: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95596E6E-3CED-4FB2-AFCC-8D51D0855540}"/>
              </a:ext>
            </a:extLst>
          </p:cNvPr>
          <p:cNvCxnSpPr>
            <a:cxnSpLocks/>
          </p:cNvCxnSpPr>
          <p:nvPr/>
        </p:nvCxnSpPr>
        <p:spPr>
          <a:xfrm flipV="1">
            <a:off x="6115545" y="2524127"/>
            <a:ext cx="3495179" cy="509582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63" name="Straight Arrow Connector 62">
            <a:extLst>
              <a:ext uri="{FF2B5EF4-FFF2-40B4-BE49-F238E27FC236}">
                <a16:creationId xmlns:a16="http://schemas.microsoft.com/office/drawing/2014/main" id="{3DF5ED45-C3B6-48F7-A9E7-AF7C588F206E}"/>
              </a:ext>
            </a:extLst>
          </p:cNvPr>
          <p:cNvCxnSpPr>
            <a:cxnSpLocks/>
          </p:cNvCxnSpPr>
          <p:nvPr/>
        </p:nvCxnSpPr>
        <p:spPr>
          <a:xfrm flipH="1">
            <a:off x="5304741" y="3067507"/>
            <a:ext cx="810804" cy="2271424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8" name="Oval 67">
            <a:extLst>
              <a:ext uri="{FF2B5EF4-FFF2-40B4-BE49-F238E27FC236}">
                <a16:creationId xmlns:a16="http://schemas.microsoft.com/office/drawing/2014/main" id="{309BDFD8-2CE0-40FC-BEB6-51E78E25A655}"/>
              </a:ext>
            </a:extLst>
          </p:cNvPr>
          <p:cNvSpPr/>
          <p:nvPr/>
        </p:nvSpPr>
        <p:spPr>
          <a:xfrm>
            <a:off x="6234798" y="5083877"/>
            <a:ext cx="1832523" cy="14282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Musician/</a:t>
            </a:r>
          </a:p>
          <a:p>
            <a:pPr algn="ctr"/>
            <a:r>
              <a:rPr lang="en-US" sz="2100" dirty="0"/>
              <a:t>Actor / </a:t>
            </a:r>
          </a:p>
          <a:p>
            <a:pPr algn="ctr"/>
            <a:r>
              <a:rPr lang="en-US" sz="2100" dirty="0"/>
              <a:t>Singer</a:t>
            </a: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0A5A0F4F-1284-443D-B615-A938BC2ABC0F}"/>
              </a:ext>
            </a:extLst>
          </p:cNvPr>
          <p:cNvCxnSpPr>
            <a:cxnSpLocks/>
          </p:cNvCxnSpPr>
          <p:nvPr/>
        </p:nvCxnSpPr>
        <p:spPr>
          <a:xfrm>
            <a:off x="6115545" y="3127314"/>
            <a:ext cx="771713" cy="1956562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A41B408A-1F96-47FE-8E21-E039311608E8}"/>
              </a:ext>
            </a:extLst>
          </p:cNvPr>
          <p:cNvSpPr/>
          <p:nvPr/>
        </p:nvSpPr>
        <p:spPr>
          <a:xfrm>
            <a:off x="10154452" y="4536184"/>
            <a:ext cx="1961347" cy="197594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Authority Figure: </a:t>
            </a:r>
          </a:p>
          <a:p>
            <a:pPr algn="ctr"/>
            <a:r>
              <a:rPr lang="en-US" dirty="0"/>
              <a:t>Parent/ </a:t>
            </a:r>
          </a:p>
          <a:p>
            <a:pPr algn="ctr"/>
            <a:r>
              <a:rPr lang="en-US" dirty="0"/>
              <a:t>Employer</a:t>
            </a: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90006937-52FB-4D97-8889-1BC53A4A205A}"/>
              </a:ext>
            </a:extLst>
          </p:cNvPr>
          <p:cNvCxnSpPr>
            <a:cxnSpLocks/>
          </p:cNvCxnSpPr>
          <p:nvPr/>
        </p:nvCxnSpPr>
        <p:spPr>
          <a:xfrm>
            <a:off x="6180626" y="3067507"/>
            <a:ext cx="3870852" cy="1615820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27F158A-4DC7-4F89-803A-65F475BBC067}"/>
              </a:ext>
            </a:extLst>
          </p:cNvPr>
          <p:cNvSpPr/>
          <p:nvPr/>
        </p:nvSpPr>
        <p:spPr>
          <a:xfrm>
            <a:off x="3041780" y="466543"/>
            <a:ext cx="1593003" cy="9144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Pornography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8C21746-166B-4480-8EC4-196BF49DBDA9}"/>
              </a:ext>
            </a:extLst>
          </p:cNvPr>
          <p:cNvCxnSpPr>
            <a:cxnSpLocks/>
          </p:cNvCxnSpPr>
          <p:nvPr/>
        </p:nvCxnSpPr>
        <p:spPr>
          <a:xfrm flipH="1" flipV="1">
            <a:off x="4481335" y="1482610"/>
            <a:ext cx="1634211" cy="1551100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52148FC3-A1F0-4685-A332-B7635902CBCE}"/>
              </a:ext>
            </a:extLst>
          </p:cNvPr>
          <p:cNvCxnSpPr>
            <a:cxnSpLocks/>
          </p:cNvCxnSpPr>
          <p:nvPr/>
        </p:nvCxnSpPr>
        <p:spPr>
          <a:xfrm>
            <a:off x="2840854" y="3260823"/>
            <a:ext cx="284086" cy="329730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2C2CA932-D389-49CE-9592-362E04B1A01C}"/>
              </a:ext>
            </a:extLst>
          </p:cNvPr>
          <p:cNvCxnSpPr>
            <a:cxnSpLocks/>
          </p:cNvCxnSpPr>
          <p:nvPr/>
        </p:nvCxnSpPr>
        <p:spPr>
          <a:xfrm flipH="1">
            <a:off x="2840850" y="3260823"/>
            <a:ext cx="284090" cy="343645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5" name="Arrow: Circular 24">
            <a:extLst>
              <a:ext uri="{FF2B5EF4-FFF2-40B4-BE49-F238E27FC236}">
                <a16:creationId xmlns:a16="http://schemas.microsoft.com/office/drawing/2014/main" id="{B1DF95B1-5B93-4985-87F6-1EACA235A98D}"/>
              </a:ext>
            </a:extLst>
          </p:cNvPr>
          <p:cNvSpPr/>
          <p:nvPr/>
        </p:nvSpPr>
        <p:spPr>
          <a:xfrm rot="10800000">
            <a:off x="2465689" y="3101349"/>
            <a:ext cx="978408" cy="978408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9039289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9F3E4E5A-2D54-4C04-977D-2A44B7A6EBCC}"/>
              </a:ext>
            </a:extLst>
          </p:cNvPr>
          <p:cNvCxnSpPr>
            <a:cxnSpLocks/>
          </p:cNvCxnSpPr>
          <p:nvPr/>
        </p:nvCxnSpPr>
        <p:spPr>
          <a:xfrm>
            <a:off x="2836558" y="3762841"/>
            <a:ext cx="261828" cy="393213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D1AFC26B-37BF-4663-ABE0-7E30B8F708F0}"/>
              </a:ext>
            </a:extLst>
          </p:cNvPr>
          <p:cNvCxnSpPr>
            <a:cxnSpLocks/>
          </p:cNvCxnSpPr>
          <p:nvPr/>
        </p:nvCxnSpPr>
        <p:spPr>
          <a:xfrm flipH="1">
            <a:off x="2794750" y="3795396"/>
            <a:ext cx="284090" cy="343645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80005DF4-BBB2-43E0-8B46-585B57D509A0}"/>
              </a:ext>
            </a:extLst>
          </p:cNvPr>
          <p:cNvCxnSpPr>
            <a:cxnSpLocks/>
          </p:cNvCxnSpPr>
          <p:nvPr/>
        </p:nvCxnSpPr>
        <p:spPr>
          <a:xfrm flipH="1">
            <a:off x="3134826" y="2276468"/>
            <a:ext cx="284090" cy="343645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CC4F9DF7-AE6D-4F22-944A-0F805CE5BE5C}"/>
              </a:ext>
            </a:extLst>
          </p:cNvPr>
          <p:cNvCxnSpPr>
            <a:cxnSpLocks/>
          </p:cNvCxnSpPr>
          <p:nvPr/>
        </p:nvCxnSpPr>
        <p:spPr>
          <a:xfrm flipH="1">
            <a:off x="4901373" y="2022337"/>
            <a:ext cx="414068" cy="206332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3B8565DE-5638-4A2B-A08C-20978DCF840A}"/>
              </a:ext>
            </a:extLst>
          </p:cNvPr>
          <p:cNvCxnSpPr>
            <a:cxnSpLocks/>
          </p:cNvCxnSpPr>
          <p:nvPr/>
        </p:nvCxnSpPr>
        <p:spPr>
          <a:xfrm flipH="1">
            <a:off x="3852261" y="1789349"/>
            <a:ext cx="284090" cy="343645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0ECE6EBD-D497-4257-AAA0-A723A206070D}"/>
              </a:ext>
            </a:extLst>
          </p:cNvPr>
          <p:cNvCxnSpPr>
            <a:cxnSpLocks/>
          </p:cNvCxnSpPr>
          <p:nvPr/>
        </p:nvCxnSpPr>
        <p:spPr>
          <a:xfrm flipH="1">
            <a:off x="5681556" y="1981020"/>
            <a:ext cx="284090" cy="343645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978B0505-425B-46CF-80A2-CB1BE3A81EB2}"/>
              </a:ext>
            </a:extLst>
          </p:cNvPr>
          <p:cNvCxnSpPr>
            <a:cxnSpLocks/>
          </p:cNvCxnSpPr>
          <p:nvPr/>
        </p:nvCxnSpPr>
        <p:spPr>
          <a:xfrm flipH="1">
            <a:off x="5487850" y="4139041"/>
            <a:ext cx="406948" cy="250710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0214B1F5-E6A4-46E1-A61F-65E0CF4D9037}"/>
              </a:ext>
            </a:extLst>
          </p:cNvPr>
          <p:cNvCxnSpPr>
            <a:cxnSpLocks/>
          </p:cNvCxnSpPr>
          <p:nvPr/>
        </p:nvCxnSpPr>
        <p:spPr>
          <a:xfrm flipH="1">
            <a:off x="6338032" y="3859574"/>
            <a:ext cx="284090" cy="343645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00FAC083-AEF2-4563-8779-18984E550469}"/>
              </a:ext>
            </a:extLst>
          </p:cNvPr>
          <p:cNvCxnSpPr>
            <a:cxnSpLocks/>
          </p:cNvCxnSpPr>
          <p:nvPr/>
        </p:nvCxnSpPr>
        <p:spPr>
          <a:xfrm flipH="1">
            <a:off x="8116052" y="5018733"/>
            <a:ext cx="457122" cy="100255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99239DBC-E1B4-4631-B1A5-D8BE382B6612}"/>
              </a:ext>
            </a:extLst>
          </p:cNvPr>
          <p:cNvCxnSpPr>
            <a:cxnSpLocks/>
          </p:cNvCxnSpPr>
          <p:nvPr/>
        </p:nvCxnSpPr>
        <p:spPr>
          <a:xfrm flipH="1">
            <a:off x="8414453" y="3902524"/>
            <a:ext cx="284090" cy="343645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9689C8DD-FB93-4D90-B169-88DCB4D21B00}"/>
              </a:ext>
            </a:extLst>
          </p:cNvPr>
          <p:cNvCxnSpPr>
            <a:cxnSpLocks/>
          </p:cNvCxnSpPr>
          <p:nvPr/>
        </p:nvCxnSpPr>
        <p:spPr>
          <a:xfrm flipH="1">
            <a:off x="8506785" y="3221086"/>
            <a:ext cx="284090" cy="343645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CF407E69-9D3A-4F50-B501-8F80658448CA}"/>
              </a:ext>
            </a:extLst>
          </p:cNvPr>
          <p:cNvCxnSpPr>
            <a:cxnSpLocks/>
          </p:cNvCxnSpPr>
          <p:nvPr/>
        </p:nvCxnSpPr>
        <p:spPr>
          <a:xfrm flipH="1">
            <a:off x="7863134" y="2611487"/>
            <a:ext cx="284090" cy="343645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03E63113-7C7C-4D59-9225-46E2302A70F0}"/>
              </a:ext>
            </a:extLst>
          </p:cNvPr>
          <p:cNvCxnSpPr>
            <a:cxnSpLocks/>
          </p:cNvCxnSpPr>
          <p:nvPr/>
        </p:nvCxnSpPr>
        <p:spPr>
          <a:xfrm flipH="1" flipV="1">
            <a:off x="3133831" y="2275567"/>
            <a:ext cx="273320" cy="362858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731F0C1F-37AF-4A4E-9D74-71BDA2DB69D9}"/>
              </a:ext>
            </a:extLst>
          </p:cNvPr>
          <p:cNvCxnSpPr>
            <a:cxnSpLocks/>
          </p:cNvCxnSpPr>
          <p:nvPr/>
        </p:nvCxnSpPr>
        <p:spPr>
          <a:xfrm flipV="1">
            <a:off x="4400534" y="3601887"/>
            <a:ext cx="151894" cy="424950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A3F58FC5-DE4E-4D6B-8FA7-1F5CA893F983}"/>
              </a:ext>
            </a:extLst>
          </p:cNvPr>
          <p:cNvCxnSpPr>
            <a:cxnSpLocks/>
          </p:cNvCxnSpPr>
          <p:nvPr/>
        </p:nvCxnSpPr>
        <p:spPr>
          <a:xfrm flipH="1" flipV="1">
            <a:off x="4357277" y="3624616"/>
            <a:ext cx="273320" cy="362858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19A0043E-76F5-4786-814E-78DD17A300D4}"/>
              </a:ext>
            </a:extLst>
          </p:cNvPr>
          <p:cNvCxnSpPr>
            <a:cxnSpLocks/>
          </p:cNvCxnSpPr>
          <p:nvPr/>
        </p:nvCxnSpPr>
        <p:spPr>
          <a:xfrm flipH="1" flipV="1">
            <a:off x="5615309" y="2040578"/>
            <a:ext cx="375579" cy="233076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4E1DC482-8DBD-42CD-A8D3-502478E0620D}"/>
              </a:ext>
            </a:extLst>
          </p:cNvPr>
          <p:cNvCxnSpPr>
            <a:cxnSpLocks/>
          </p:cNvCxnSpPr>
          <p:nvPr/>
        </p:nvCxnSpPr>
        <p:spPr>
          <a:xfrm flipH="1" flipV="1">
            <a:off x="5058136" y="1913481"/>
            <a:ext cx="125247" cy="403715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572BE584-2FDB-4011-89BF-80E443BDFB64}"/>
              </a:ext>
            </a:extLst>
          </p:cNvPr>
          <p:cNvCxnSpPr>
            <a:cxnSpLocks/>
          </p:cNvCxnSpPr>
          <p:nvPr/>
        </p:nvCxnSpPr>
        <p:spPr>
          <a:xfrm flipH="1" flipV="1">
            <a:off x="3852258" y="1789348"/>
            <a:ext cx="273320" cy="362858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54D3B8D0-081A-4073-99FE-F144F39E0B79}"/>
              </a:ext>
            </a:extLst>
          </p:cNvPr>
          <p:cNvCxnSpPr>
            <a:cxnSpLocks/>
          </p:cNvCxnSpPr>
          <p:nvPr/>
        </p:nvCxnSpPr>
        <p:spPr>
          <a:xfrm flipH="1" flipV="1">
            <a:off x="5567028" y="4068349"/>
            <a:ext cx="273320" cy="362858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57CCE53B-3641-4E85-93A1-A5B55EB660E3}"/>
              </a:ext>
            </a:extLst>
          </p:cNvPr>
          <p:cNvCxnSpPr>
            <a:cxnSpLocks/>
          </p:cNvCxnSpPr>
          <p:nvPr/>
        </p:nvCxnSpPr>
        <p:spPr>
          <a:xfrm flipV="1">
            <a:off x="8332988" y="4867121"/>
            <a:ext cx="49331" cy="403477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E24F1111-6184-4598-82F4-EE60997115B9}"/>
              </a:ext>
            </a:extLst>
          </p:cNvPr>
          <p:cNvCxnSpPr>
            <a:cxnSpLocks/>
          </p:cNvCxnSpPr>
          <p:nvPr/>
        </p:nvCxnSpPr>
        <p:spPr>
          <a:xfrm flipH="1" flipV="1">
            <a:off x="6332489" y="3886200"/>
            <a:ext cx="304945" cy="291492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2E212001-0C47-429E-AFE9-E1529A00CD61}"/>
              </a:ext>
            </a:extLst>
          </p:cNvPr>
          <p:cNvCxnSpPr>
            <a:cxnSpLocks/>
          </p:cNvCxnSpPr>
          <p:nvPr/>
        </p:nvCxnSpPr>
        <p:spPr>
          <a:xfrm flipH="1" flipV="1">
            <a:off x="5072856" y="3774654"/>
            <a:ext cx="166808" cy="428565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F2FAF3A6-22AC-4798-85E1-B24D4BB70C8A}"/>
              </a:ext>
            </a:extLst>
          </p:cNvPr>
          <p:cNvCxnSpPr>
            <a:cxnSpLocks/>
          </p:cNvCxnSpPr>
          <p:nvPr/>
        </p:nvCxnSpPr>
        <p:spPr>
          <a:xfrm flipH="1" flipV="1">
            <a:off x="7868519" y="2570251"/>
            <a:ext cx="273320" cy="362858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32AF3436-E07B-42F9-A924-D79945229E24}"/>
              </a:ext>
            </a:extLst>
          </p:cNvPr>
          <p:cNvCxnSpPr>
            <a:cxnSpLocks/>
          </p:cNvCxnSpPr>
          <p:nvPr/>
        </p:nvCxnSpPr>
        <p:spPr>
          <a:xfrm flipH="1">
            <a:off x="6539136" y="2275567"/>
            <a:ext cx="409227" cy="49434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95BFCDE5-F23F-49FA-8627-3E4F55084124}"/>
              </a:ext>
            </a:extLst>
          </p:cNvPr>
          <p:cNvCxnSpPr>
            <a:cxnSpLocks/>
          </p:cNvCxnSpPr>
          <p:nvPr/>
        </p:nvCxnSpPr>
        <p:spPr>
          <a:xfrm flipH="1" flipV="1">
            <a:off x="6613247" y="2143236"/>
            <a:ext cx="273320" cy="362858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9" name="Straight Connector 98">
            <a:extLst>
              <a:ext uri="{FF2B5EF4-FFF2-40B4-BE49-F238E27FC236}">
                <a16:creationId xmlns:a16="http://schemas.microsoft.com/office/drawing/2014/main" id="{3CF97C88-8DAD-43FC-9C34-7164793AC348}"/>
              </a:ext>
            </a:extLst>
          </p:cNvPr>
          <p:cNvCxnSpPr>
            <a:cxnSpLocks/>
          </p:cNvCxnSpPr>
          <p:nvPr/>
        </p:nvCxnSpPr>
        <p:spPr>
          <a:xfrm flipH="1">
            <a:off x="4877732" y="3987474"/>
            <a:ext cx="560043" cy="57020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777AB46F-8EFB-40EF-AC9D-42B91D63BBBB}"/>
              </a:ext>
            </a:extLst>
          </p:cNvPr>
          <p:cNvCxnSpPr>
            <a:cxnSpLocks/>
          </p:cNvCxnSpPr>
          <p:nvPr/>
        </p:nvCxnSpPr>
        <p:spPr>
          <a:xfrm flipH="1" flipV="1">
            <a:off x="8369660" y="1830176"/>
            <a:ext cx="273320" cy="362858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4" name="Straight Connector 103">
            <a:extLst>
              <a:ext uri="{FF2B5EF4-FFF2-40B4-BE49-F238E27FC236}">
                <a16:creationId xmlns:a16="http://schemas.microsoft.com/office/drawing/2014/main" id="{2E800A6A-140B-41A3-B2DA-218A529C1EC7}"/>
              </a:ext>
            </a:extLst>
          </p:cNvPr>
          <p:cNvCxnSpPr>
            <a:cxnSpLocks/>
          </p:cNvCxnSpPr>
          <p:nvPr/>
        </p:nvCxnSpPr>
        <p:spPr>
          <a:xfrm flipV="1">
            <a:off x="8414453" y="1830178"/>
            <a:ext cx="170759" cy="388618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B82B8E22-7728-40C9-A0B2-55714C3AE7D7}"/>
              </a:ext>
            </a:extLst>
          </p:cNvPr>
          <p:cNvCxnSpPr>
            <a:cxnSpLocks/>
          </p:cNvCxnSpPr>
          <p:nvPr/>
        </p:nvCxnSpPr>
        <p:spPr>
          <a:xfrm flipH="1" flipV="1">
            <a:off x="8429981" y="3886200"/>
            <a:ext cx="273320" cy="362858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61BD0D5D-E392-42E7-92A9-4775C59CAB66}"/>
              </a:ext>
            </a:extLst>
          </p:cNvPr>
          <p:cNvCxnSpPr>
            <a:cxnSpLocks/>
          </p:cNvCxnSpPr>
          <p:nvPr/>
        </p:nvCxnSpPr>
        <p:spPr>
          <a:xfrm flipH="1" flipV="1">
            <a:off x="8506320" y="3251216"/>
            <a:ext cx="273320" cy="362858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9" name="Arrow: Circular 108">
            <a:extLst>
              <a:ext uri="{FF2B5EF4-FFF2-40B4-BE49-F238E27FC236}">
                <a16:creationId xmlns:a16="http://schemas.microsoft.com/office/drawing/2014/main" id="{EF9E98D8-8FE0-45F9-BE6B-4DBB99789AEA}"/>
              </a:ext>
            </a:extLst>
          </p:cNvPr>
          <p:cNvSpPr/>
          <p:nvPr/>
        </p:nvSpPr>
        <p:spPr>
          <a:xfrm rot="20572859">
            <a:off x="7936819" y="1263153"/>
            <a:ext cx="1108937" cy="1054066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9039289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9799067A-8224-4848-A20C-929C38918B01}"/>
              </a:ext>
            </a:extLst>
          </p:cNvPr>
          <p:cNvCxnSpPr>
            <a:cxnSpLocks/>
          </p:cNvCxnSpPr>
          <p:nvPr/>
        </p:nvCxnSpPr>
        <p:spPr>
          <a:xfrm flipH="1" flipV="1">
            <a:off x="8178278" y="1281695"/>
            <a:ext cx="328042" cy="357337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2ED5938F-04E5-4686-A5CC-F1A83101A5B6}"/>
              </a:ext>
            </a:extLst>
          </p:cNvPr>
          <p:cNvCxnSpPr>
            <a:cxnSpLocks/>
          </p:cNvCxnSpPr>
          <p:nvPr/>
        </p:nvCxnSpPr>
        <p:spPr>
          <a:xfrm flipV="1">
            <a:off x="8240966" y="1201468"/>
            <a:ext cx="220346" cy="478291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19" name="Arrow: Circular 118">
            <a:extLst>
              <a:ext uri="{FF2B5EF4-FFF2-40B4-BE49-F238E27FC236}">
                <a16:creationId xmlns:a16="http://schemas.microsoft.com/office/drawing/2014/main" id="{B79AB08E-E1F9-4707-9A0D-4E70A761F772}"/>
              </a:ext>
            </a:extLst>
          </p:cNvPr>
          <p:cNvSpPr/>
          <p:nvPr/>
        </p:nvSpPr>
        <p:spPr>
          <a:xfrm rot="3080269">
            <a:off x="7967587" y="4512751"/>
            <a:ext cx="1010276" cy="936266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9039289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A760F9B1-E7A5-42B3-9EBB-3F2961B7D57A}"/>
              </a:ext>
            </a:extLst>
          </p:cNvPr>
          <p:cNvCxnSpPr>
            <a:cxnSpLocks/>
          </p:cNvCxnSpPr>
          <p:nvPr/>
        </p:nvCxnSpPr>
        <p:spPr>
          <a:xfrm flipV="1">
            <a:off x="8451173" y="4469949"/>
            <a:ext cx="328467" cy="303280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267DA6DD-3BDD-4118-A63D-94C9E1E2B683}"/>
              </a:ext>
            </a:extLst>
          </p:cNvPr>
          <p:cNvCxnSpPr>
            <a:cxnSpLocks/>
          </p:cNvCxnSpPr>
          <p:nvPr/>
        </p:nvCxnSpPr>
        <p:spPr>
          <a:xfrm flipH="1" flipV="1">
            <a:off x="8472726" y="4422123"/>
            <a:ext cx="204781" cy="444913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4" name="Straight Arrow Connector 93">
            <a:extLst>
              <a:ext uri="{FF2B5EF4-FFF2-40B4-BE49-F238E27FC236}">
                <a16:creationId xmlns:a16="http://schemas.microsoft.com/office/drawing/2014/main" id="{BEAB0525-7C51-45E5-8F42-97D1F5BD7DB2}"/>
              </a:ext>
            </a:extLst>
          </p:cNvPr>
          <p:cNvCxnSpPr>
            <a:cxnSpLocks/>
          </p:cNvCxnSpPr>
          <p:nvPr/>
        </p:nvCxnSpPr>
        <p:spPr>
          <a:xfrm flipV="1">
            <a:off x="6144222" y="1315509"/>
            <a:ext cx="287150" cy="1650252"/>
          </a:xfrm>
          <a:prstGeom prst="straightConnector1">
            <a:avLst/>
          </a:prstGeom>
          <a:ln w="76200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95" name="Oval 94">
            <a:extLst>
              <a:ext uri="{FF2B5EF4-FFF2-40B4-BE49-F238E27FC236}">
                <a16:creationId xmlns:a16="http://schemas.microsoft.com/office/drawing/2014/main" id="{805E0EFF-BBA3-419D-8DB4-0D0B57F1ED1F}"/>
              </a:ext>
            </a:extLst>
          </p:cNvPr>
          <p:cNvSpPr/>
          <p:nvPr/>
        </p:nvSpPr>
        <p:spPr>
          <a:xfrm>
            <a:off x="5871179" y="434301"/>
            <a:ext cx="1291651" cy="7970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“Soul”</a:t>
            </a:r>
          </a:p>
          <a:p>
            <a:pPr algn="ctr"/>
            <a:r>
              <a:rPr lang="en-US" sz="2100" dirty="0"/>
              <a:t>Music</a:t>
            </a: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9AFC6720-5CA1-4C2F-864F-71E6BCC82120}"/>
              </a:ext>
            </a:extLst>
          </p:cNvPr>
          <p:cNvCxnSpPr>
            <a:cxnSpLocks/>
          </p:cNvCxnSpPr>
          <p:nvPr/>
        </p:nvCxnSpPr>
        <p:spPr>
          <a:xfrm flipH="1" flipV="1">
            <a:off x="6147005" y="1849494"/>
            <a:ext cx="375579" cy="233076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1257C55A-8B09-435E-90A7-166D322328EC}"/>
              </a:ext>
            </a:extLst>
          </p:cNvPr>
          <p:cNvCxnSpPr>
            <a:cxnSpLocks/>
          </p:cNvCxnSpPr>
          <p:nvPr/>
        </p:nvCxnSpPr>
        <p:spPr>
          <a:xfrm flipH="1">
            <a:off x="6179636" y="1806893"/>
            <a:ext cx="284090" cy="343645"/>
          </a:xfrm>
          <a:prstGeom prst="line">
            <a:avLst/>
          </a:prstGeom>
          <a:ln w="762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1253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109" grpId="0" animBg="1"/>
      <p:bldP spid="11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A11ECDC3670144AD9372F42DF926DD" ma:contentTypeVersion="13" ma:contentTypeDescription="Create a new document." ma:contentTypeScope="" ma:versionID="03e5141a5edebe9d1be4d484d00f7ccf">
  <xsd:schema xmlns:xsd="http://www.w3.org/2001/XMLSchema" xmlns:xs="http://www.w3.org/2001/XMLSchema" xmlns:p="http://schemas.microsoft.com/office/2006/metadata/properties" xmlns:ns3="55df3454-b174-4734-ad56-461ec1e5d25c" xmlns:ns4="ae4633b8-19ee-4b8e-9e2a-0488a016ddc1" targetNamespace="http://schemas.microsoft.com/office/2006/metadata/properties" ma:root="true" ma:fieldsID="298abef7ea5a97ce7645c6e2bea59401" ns3:_="" ns4:_="">
    <xsd:import namespace="55df3454-b174-4734-ad56-461ec1e5d25c"/>
    <xsd:import namespace="ae4633b8-19ee-4b8e-9e2a-0488a016ddc1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df3454-b174-4734-ad56-461ec1e5d2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4633b8-19ee-4b8e-9e2a-0488a016ddc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16846FB-83F9-4B5E-AC8B-D40CCE1C54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A9EF874-830B-435F-A4F9-91C356C5B99A}">
  <ds:schemaRefs>
    <ds:schemaRef ds:uri="http://purl.org/dc/terms/"/>
    <ds:schemaRef ds:uri="http://schemas.openxmlformats.org/package/2006/metadata/core-properties"/>
    <ds:schemaRef ds:uri="55df3454-b174-4734-ad56-461ec1e5d25c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ae4633b8-19ee-4b8e-9e2a-0488a016ddc1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6839CBAE-C0E6-4ED9-BC69-3D32EBAA75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5df3454-b174-4734-ad56-461ec1e5d25c"/>
    <ds:schemaRef ds:uri="ae4633b8-19ee-4b8e-9e2a-0488a016dd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725</TotalTime>
  <Words>311</Words>
  <Application>Microsoft Office PowerPoint</Application>
  <PresentationFormat>Widescreen</PresentationFormat>
  <Paragraphs>68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Soul Ties</vt:lpstr>
      <vt:lpstr>“I’ll Give them a Piece of My Mind!”</vt:lpstr>
      <vt:lpstr>PowerPoint Presentation</vt:lpstr>
      <vt:lpstr>Giving People a Piece of Their Mind</vt:lpstr>
      <vt:lpstr>PowerPoint Presentation</vt:lpstr>
      <vt:lpstr>STD’s</vt:lpstr>
      <vt:lpstr>Break the Soul Tie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Beautiful Feet</dc:creator>
  <cp:lastModifiedBy>Beautiful Feet</cp:lastModifiedBy>
  <cp:revision>14</cp:revision>
  <dcterms:created xsi:type="dcterms:W3CDTF">2019-09-16T17:48:50Z</dcterms:created>
  <dcterms:modified xsi:type="dcterms:W3CDTF">2020-05-05T18:58:35Z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0x010100DCA11ECDC3670144AD9372F42DF926DD</vt:lpwstr>
  </property>
</Properties>
</file>