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16FEAE3-A355-4121-9904-A120D3EB5440}">
          <p14:sldIdLst>
            <p14:sldId id="256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6357" autoAdjust="0"/>
  </p:normalViewPr>
  <p:slideViewPr>
    <p:cSldViewPr snapToGrid="0">
      <p:cViewPr varScale="1">
        <p:scale>
          <a:sx n="94" d="100"/>
          <a:sy n="94" d="100"/>
        </p:scale>
        <p:origin x="46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 Swearingen" userId="977ae37b-6496-4371-994e-dc977374d4f1" providerId="ADAL" clId="{F8F95443-7A8D-48A4-82A1-6DCBA96579F8}"/>
    <pc:docChg chg="delSld modSection">
      <pc:chgData name="Chester Swearingen" userId="977ae37b-6496-4371-994e-dc977374d4f1" providerId="ADAL" clId="{F8F95443-7A8D-48A4-82A1-6DCBA96579F8}" dt="2022-08-16T11:08:22.686" v="1" actId="47"/>
      <pc:docMkLst>
        <pc:docMk/>
      </pc:docMkLst>
      <pc:sldChg chg="del">
        <pc:chgData name="Chester Swearingen" userId="977ae37b-6496-4371-994e-dc977374d4f1" providerId="ADAL" clId="{F8F95443-7A8D-48A4-82A1-6DCBA96579F8}" dt="2022-08-16T11:08:09.718" v="0" actId="47"/>
        <pc:sldMkLst>
          <pc:docMk/>
          <pc:sldMk cId="728694058" sldId="270"/>
        </pc:sldMkLst>
      </pc:sldChg>
      <pc:sldChg chg="del">
        <pc:chgData name="Chester Swearingen" userId="977ae37b-6496-4371-994e-dc977374d4f1" providerId="ADAL" clId="{F8F95443-7A8D-48A4-82A1-6DCBA96579F8}" dt="2022-08-16T11:08:09.718" v="0" actId="47"/>
        <pc:sldMkLst>
          <pc:docMk/>
          <pc:sldMk cId="2065469063" sldId="272"/>
        </pc:sldMkLst>
      </pc:sldChg>
      <pc:sldChg chg="del">
        <pc:chgData name="Chester Swearingen" userId="977ae37b-6496-4371-994e-dc977374d4f1" providerId="ADAL" clId="{F8F95443-7A8D-48A4-82A1-6DCBA96579F8}" dt="2022-08-16T11:08:22.686" v="1" actId="47"/>
        <pc:sldMkLst>
          <pc:docMk/>
          <pc:sldMk cId="256106485" sldId="285"/>
        </pc:sldMkLst>
      </pc:sldChg>
      <pc:sldChg chg="del">
        <pc:chgData name="Chester Swearingen" userId="977ae37b-6496-4371-994e-dc977374d4f1" providerId="ADAL" clId="{F8F95443-7A8D-48A4-82A1-6DCBA96579F8}" dt="2022-08-16T11:08:22.686" v="1" actId="47"/>
        <pc:sldMkLst>
          <pc:docMk/>
          <pc:sldMk cId="2714082095" sldId="286"/>
        </pc:sldMkLst>
      </pc:sldChg>
      <pc:sldChg chg="del">
        <pc:chgData name="Chester Swearingen" userId="977ae37b-6496-4371-994e-dc977374d4f1" providerId="ADAL" clId="{F8F95443-7A8D-48A4-82A1-6DCBA96579F8}" dt="2022-08-16T11:08:22.686" v="1" actId="47"/>
        <pc:sldMkLst>
          <pc:docMk/>
          <pc:sldMk cId="2159348353" sldId="287"/>
        </pc:sldMkLst>
      </pc:sldChg>
      <pc:sldChg chg="del">
        <pc:chgData name="Chester Swearingen" userId="977ae37b-6496-4371-994e-dc977374d4f1" providerId="ADAL" clId="{F8F95443-7A8D-48A4-82A1-6DCBA96579F8}" dt="2022-08-16T11:08:22.686" v="1" actId="47"/>
        <pc:sldMkLst>
          <pc:docMk/>
          <pc:sldMk cId="234645568" sldId="289"/>
        </pc:sldMkLst>
      </pc:sldChg>
      <pc:sldChg chg="del">
        <pc:chgData name="Chester Swearingen" userId="977ae37b-6496-4371-994e-dc977374d4f1" providerId="ADAL" clId="{F8F95443-7A8D-48A4-82A1-6DCBA96579F8}" dt="2022-08-16T11:08:22.686" v="1" actId="47"/>
        <pc:sldMkLst>
          <pc:docMk/>
          <pc:sldMk cId="2131042853" sldId="290"/>
        </pc:sldMkLst>
      </pc:sldChg>
      <pc:sldChg chg="del">
        <pc:chgData name="Chester Swearingen" userId="977ae37b-6496-4371-994e-dc977374d4f1" providerId="ADAL" clId="{F8F95443-7A8D-48A4-82A1-6DCBA96579F8}" dt="2022-08-16T11:08:22.686" v="1" actId="47"/>
        <pc:sldMkLst>
          <pc:docMk/>
          <pc:sldMk cId="1888103859" sldId="291"/>
        </pc:sldMkLst>
      </pc:sldChg>
      <pc:sldChg chg="del">
        <pc:chgData name="Chester Swearingen" userId="977ae37b-6496-4371-994e-dc977374d4f1" providerId="ADAL" clId="{F8F95443-7A8D-48A4-82A1-6DCBA96579F8}" dt="2022-08-16T11:08:22.686" v="1" actId="47"/>
        <pc:sldMkLst>
          <pc:docMk/>
          <pc:sldMk cId="1991113960" sldId="293"/>
        </pc:sldMkLst>
      </pc:sldChg>
      <pc:sldChg chg="del">
        <pc:chgData name="Chester Swearingen" userId="977ae37b-6496-4371-994e-dc977374d4f1" providerId="ADAL" clId="{F8F95443-7A8D-48A4-82A1-6DCBA96579F8}" dt="2022-08-16T11:08:22.686" v="1" actId="47"/>
        <pc:sldMkLst>
          <pc:docMk/>
          <pc:sldMk cId="1630809440" sldId="294"/>
        </pc:sldMkLst>
      </pc:sldChg>
    </pc:docChg>
  </pc:docChgLst>
  <pc:docChgLst>
    <pc:chgData name="Chester Swearingen" userId="977ae37b-6496-4371-994e-dc977374d4f1" providerId="ADAL" clId="{95D3C435-A23E-4A91-8173-39F6DDEC3379}"/>
    <pc:docChg chg="delSld modSection">
      <pc:chgData name="Chester Swearingen" userId="977ae37b-6496-4371-994e-dc977374d4f1" providerId="ADAL" clId="{95D3C435-A23E-4A91-8173-39F6DDEC3379}" dt="2020-10-02T00:54:48.548" v="0" actId="47"/>
      <pc:docMkLst>
        <pc:docMk/>
      </pc:docMkLst>
      <pc:sldChg chg="del">
        <pc:chgData name="Chester Swearingen" userId="977ae37b-6496-4371-994e-dc977374d4f1" providerId="ADAL" clId="{95D3C435-A23E-4A91-8173-39F6DDEC3379}" dt="2020-10-02T00:54:48.548" v="0" actId="47"/>
        <pc:sldMkLst>
          <pc:docMk/>
          <pc:sldMk cId="4134640293" sldId="276"/>
        </pc:sldMkLst>
      </pc:sldChg>
      <pc:sldChg chg="del">
        <pc:chgData name="Chester Swearingen" userId="977ae37b-6496-4371-994e-dc977374d4f1" providerId="ADAL" clId="{95D3C435-A23E-4A91-8173-39F6DDEC3379}" dt="2020-10-02T00:54:48.548" v="0" actId="47"/>
        <pc:sldMkLst>
          <pc:docMk/>
          <pc:sldMk cId="3463431884" sldId="277"/>
        </pc:sldMkLst>
      </pc:sldChg>
      <pc:sldChg chg="del">
        <pc:chgData name="Chester Swearingen" userId="977ae37b-6496-4371-994e-dc977374d4f1" providerId="ADAL" clId="{95D3C435-A23E-4A91-8173-39F6DDEC3379}" dt="2020-10-02T00:54:48.548" v="0" actId="47"/>
        <pc:sldMkLst>
          <pc:docMk/>
          <pc:sldMk cId="3186545240" sldId="278"/>
        </pc:sldMkLst>
      </pc:sldChg>
      <pc:sldChg chg="del">
        <pc:chgData name="Chester Swearingen" userId="977ae37b-6496-4371-994e-dc977374d4f1" providerId="ADAL" clId="{95D3C435-A23E-4A91-8173-39F6DDEC3379}" dt="2020-10-02T00:54:48.548" v="0" actId="47"/>
        <pc:sldMkLst>
          <pc:docMk/>
          <pc:sldMk cId="1427551429" sldId="279"/>
        </pc:sldMkLst>
      </pc:sldChg>
      <pc:sldChg chg="del">
        <pc:chgData name="Chester Swearingen" userId="977ae37b-6496-4371-994e-dc977374d4f1" providerId="ADAL" clId="{95D3C435-A23E-4A91-8173-39F6DDEC3379}" dt="2020-10-02T00:54:48.548" v="0" actId="47"/>
        <pc:sldMkLst>
          <pc:docMk/>
          <pc:sldMk cId="4234971872" sldId="280"/>
        </pc:sldMkLst>
      </pc:sldChg>
      <pc:sldChg chg="del">
        <pc:chgData name="Chester Swearingen" userId="977ae37b-6496-4371-994e-dc977374d4f1" providerId="ADAL" clId="{95D3C435-A23E-4A91-8173-39F6DDEC3379}" dt="2020-10-02T00:54:48.548" v="0" actId="47"/>
        <pc:sldMkLst>
          <pc:docMk/>
          <pc:sldMk cId="1045068068" sldId="283"/>
        </pc:sldMkLst>
      </pc:sldChg>
      <pc:sldChg chg="del">
        <pc:chgData name="Chester Swearingen" userId="977ae37b-6496-4371-994e-dc977374d4f1" providerId="ADAL" clId="{95D3C435-A23E-4A91-8173-39F6DDEC3379}" dt="2020-10-02T00:54:48.548" v="0" actId="47"/>
        <pc:sldMkLst>
          <pc:docMk/>
          <pc:sldMk cId="3345259672" sldId="284"/>
        </pc:sldMkLst>
      </pc:sldChg>
    </pc:docChg>
  </pc:docChgLst>
  <pc:docChgLst>
    <pc:chgData name="Chester Swearingen" userId="977ae37b-6496-4371-994e-dc977374d4f1" providerId="ADAL" clId="{8B4EB043-9856-424B-954B-EBE4903E09EB}"/>
    <pc:docChg chg="undo custSel mod addSld delSld modSld sldOrd modSection">
      <pc:chgData name="Chester Swearingen" userId="977ae37b-6496-4371-994e-dc977374d4f1" providerId="ADAL" clId="{8B4EB043-9856-424B-954B-EBE4903E09EB}" dt="2020-07-16T23:06:12.098" v="1424"/>
      <pc:docMkLst>
        <pc:docMk/>
      </pc:docMkLst>
      <pc:sldChg chg="addSp delSp modSp add del mod ord delAnim modAnim">
        <pc:chgData name="Chester Swearingen" userId="977ae37b-6496-4371-994e-dc977374d4f1" providerId="ADAL" clId="{8B4EB043-9856-424B-954B-EBE4903E09EB}" dt="2020-07-16T21:42:11.830" v="237" actId="47"/>
        <pc:sldMkLst>
          <pc:docMk/>
          <pc:sldMk cId="1314073276" sldId="273"/>
        </pc:sldMkLst>
        <pc:spChg chg="del mod">
          <ac:chgData name="Chester Swearingen" userId="977ae37b-6496-4371-994e-dc977374d4f1" providerId="ADAL" clId="{8B4EB043-9856-424B-954B-EBE4903E09EB}" dt="2020-07-16T21:21:11.166" v="156" actId="478"/>
          <ac:spMkLst>
            <pc:docMk/>
            <pc:sldMk cId="1314073276" sldId="273"/>
            <ac:spMk id="16" creationId="{777DB340-5933-4545-BF8C-5A9B02E85F51}"/>
          </ac:spMkLst>
        </pc:spChg>
        <pc:spChg chg="mod">
          <ac:chgData name="Chester Swearingen" userId="977ae37b-6496-4371-994e-dc977374d4f1" providerId="ADAL" clId="{8B4EB043-9856-424B-954B-EBE4903E09EB}" dt="2020-07-16T21:23:49.877" v="194" actId="6549"/>
          <ac:spMkLst>
            <pc:docMk/>
            <pc:sldMk cId="1314073276" sldId="273"/>
            <ac:spMk id="19" creationId="{59D89BAA-E314-487B-B575-2AB44EAD8259}"/>
          </ac:spMkLst>
        </pc:spChg>
        <pc:spChg chg="mod">
          <ac:chgData name="Chester Swearingen" userId="977ae37b-6496-4371-994e-dc977374d4f1" providerId="ADAL" clId="{8B4EB043-9856-424B-954B-EBE4903E09EB}" dt="2020-07-16T21:18:50.664" v="49" actId="1076"/>
          <ac:spMkLst>
            <pc:docMk/>
            <pc:sldMk cId="1314073276" sldId="273"/>
            <ac:spMk id="26" creationId="{6F8AFE4E-F7C6-47C6-874D-82D714F27EC3}"/>
          </ac:spMkLst>
        </pc:spChg>
        <pc:spChg chg="add del mod">
          <ac:chgData name="Chester Swearingen" userId="977ae37b-6496-4371-994e-dc977374d4f1" providerId="ADAL" clId="{8B4EB043-9856-424B-954B-EBE4903E09EB}" dt="2020-07-16T21:37:18.372" v="198" actId="478"/>
          <ac:spMkLst>
            <pc:docMk/>
            <pc:sldMk cId="1314073276" sldId="273"/>
            <ac:spMk id="60" creationId="{D22255D4-2BD6-43EA-BFD6-736EDFE9B418}"/>
          </ac:spMkLst>
        </pc:spChg>
        <pc:spChg chg="mod">
          <ac:chgData name="Chester Swearingen" userId="977ae37b-6496-4371-994e-dc977374d4f1" providerId="ADAL" clId="{8B4EB043-9856-424B-954B-EBE4903E09EB}" dt="2020-07-16T21:20:52.672" v="149" actId="1076"/>
          <ac:spMkLst>
            <pc:docMk/>
            <pc:sldMk cId="1314073276" sldId="273"/>
            <ac:spMk id="68" creationId="{058B147D-6A6B-4DA6-B535-87E7798746D3}"/>
          </ac:spMkLst>
        </pc:spChg>
        <pc:spChg chg="del">
          <ac:chgData name="Chester Swearingen" userId="977ae37b-6496-4371-994e-dc977374d4f1" providerId="ADAL" clId="{8B4EB043-9856-424B-954B-EBE4903E09EB}" dt="2020-07-16T21:17:46.301" v="10" actId="478"/>
          <ac:spMkLst>
            <pc:docMk/>
            <pc:sldMk cId="1314073276" sldId="273"/>
            <ac:spMk id="106" creationId="{912E1B07-91D5-4297-96BF-5AEF60BFAEA5}"/>
          </ac:spMkLst>
        </pc:spChg>
        <pc:spChg chg="del mod">
          <ac:chgData name="Chester Swearingen" userId="977ae37b-6496-4371-994e-dc977374d4f1" providerId="ADAL" clId="{8B4EB043-9856-424B-954B-EBE4903E09EB}" dt="2020-07-16T21:21:08.357" v="155" actId="478"/>
          <ac:spMkLst>
            <pc:docMk/>
            <pc:sldMk cId="1314073276" sldId="273"/>
            <ac:spMk id="109" creationId="{52A57BD9-9BEC-405E-9E45-4DAC35DF8AF1}"/>
          </ac:spMkLst>
        </pc:spChg>
        <pc:spChg chg="del">
          <ac:chgData name="Chester Swearingen" userId="977ae37b-6496-4371-994e-dc977374d4f1" providerId="ADAL" clId="{8B4EB043-9856-424B-954B-EBE4903E09EB}" dt="2020-07-16T21:17:51.578" v="15" actId="478"/>
          <ac:spMkLst>
            <pc:docMk/>
            <pc:sldMk cId="1314073276" sldId="273"/>
            <ac:spMk id="124" creationId="{4C8AD5D8-755D-40F1-9A48-A74EC16D6C2A}"/>
          </ac:spMkLst>
        </pc:spChg>
        <pc:spChg chg="mod">
          <ac:chgData name="Chester Swearingen" userId="977ae37b-6496-4371-994e-dc977374d4f1" providerId="ADAL" clId="{8B4EB043-9856-424B-954B-EBE4903E09EB}" dt="2020-07-16T21:18:47.966" v="48" actId="1076"/>
          <ac:spMkLst>
            <pc:docMk/>
            <pc:sldMk cId="1314073276" sldId="273"/>
            <ac:spMk id="135" creationId="{A16BFBBA-8787-4591-A5C3-80410C07133A}"/>
          </ac:spMkLst>
        </pc:spChg>
        <pc:spChg chg="del">
          <ac:chgData name="Chester Swearingen" userId="977ae37b-6496-4371-994e-dc977374d4f1" providerId="ADAL" clId="{8B4EB043-9856-424B-954B-EBE4903E09EB}" dt="2020-07-16T21:18:02.061" v="25" actId="478"/>
          <ac:spMkLst>
            <pc:docMk/>
            <pc:sldMk cId="1314073276" sldId="273"/>
            <ac:spMk id="1026" creationId="{D52C70D9-8554-491A-9A36-F21319CAB600}"/>
          </ac:spMkLst>
        </pc:spChg>
        <pc:spChg chg="del mod">
          <ac:chgData name="Chester Swearingen" userId="977ae37b-6496-4371-994e-dc977374d4f1" providerId="ADAL" clId="{8B4EB043-9856-424B-954B-EBE4903E09EB}" dt="2020-07-16T21:18:00.333" v="24" actId="478"/>
          <ac:spMkLst>
            <pc:docMk/>
            <pc:sldMk cId="1314073276" sldId="273"/>
            <ac:spMk id="1033" creationId="{93744EEF-6C0B-4431-9ADE-40E2F1579C86}"/>
          </ac:spMkLst>
        </pc:spChg>
        <pc:picChg chg="mod">
          <ac:chgData name="Chester Swearingen" userId="977ae37b-6496-4371-994e-dc977374d4f1" providerId="ADAL" clId="{8B4EB043-9856-424B-954B-EBE4903E09EB}" dt="2020-07-16T21:20:56.834" v="150" actId="1076"/>
          <ac:picMkLst>
            <pc:docMk/>
            <pc:sldMk cId="1314073276" sldId="273"/>
            <ac:picMk id="4" creationId="{AA466937-5ACB-44F1-B0D9-629388832E1C}"/>
          </ac:picMkLst>
        </pc:picChg>
        <pc:cxnChg chg="del">
          <ac:chgData name="Chester Swearingen" userId="977ae37b-6496-4371-994e-dc977374d4f1" providerId="ADAL" clId="{8B4EB043-9856-424B-954B-EBE4903E09EB}" dt="2020-07-16T21:18:06.624" v="29" actId="478"/>
          <ac:cxnSpMkLst>
            <pc:docMk/>
            <pc:sldMk cId="1314073276" sldId="273"/>
            <ac:cxnSpMk id="15" creationId="{D433C0FA-FCBE-4C1A-A08B-32D0327F399D}"/>
          </ac:cxnSpMkLst>
        </pc:cxnChg>
        <pc:cxnChg chg="mod">
          <ac:chgData name="Chester Swearingen" userId="977ae37b-6496-4371-994e-dc977374d4f1" providerId="ADAL" clId="{8B4EB043-9856-424B-954B-EBE4903E09EB}" dt="2020-07-16T21:18:31.496" v="36" actId="14100"/>
          <ac:cxnSpMkLst>
            <pc:docMk/>
            <pc:sldMk cId="1314073276" sldId="273"/>
            <ac:cxnSpMk id="24" creationId="{A9AC6AE2-E4BD-4243-AE58-60EC8B8F5844}"/>
          </ac:cxnSpMkLst>
        </pc:cxnChg>
        <pc:cxnChg chg="mod">
          <ac:chgData name="Chester Swearingen" userId="977ae37b-6496-4371-994e-dc977374d4f1" providerId="ADAL" clId="{8B4EB043-9856-424B-954B-EBE4903E09EB}" dt="2020-07-16T21:19:05.430" v="52" actId="1076"/>
          <ac:cxnSpMkLst>
            <pc:docMk/>
            <pc:sldMk cId="1314073276" sldId="273"/>
            <ac:cxnSpMk id="31" creationId="{CB5731C9-4C31-4E1E-A3D5-A47F40A02DA0}"/>
          </ac:cxnSpMkLst>
        </pc:cxnChg>
        <pc:cxnChg chg="del">
          <ac:chgData name="Chester Swearingen" userId="977ae37b-6496-4371-994e-dc977374d4f1" providerId="ADAL" clId="{8B4EB043-9856-424B-954B-EBE4903E09EB}" dt="2020-07-16T21:17:58.890" v="23" actId="478"/>
          <ac:cxnSpMkLst>
            <pc:docMk/>
            <pc:sldMk cId="1314073276" sldId="273"/>
            <ac:cxnSpMk id="46" creationId="{B8734FD6-4214-4A3D-AAE1-AED12E1E7BAD}"/>
          </ac:cxnSpMkLst>
        </pc:cxnChg>
        <pc:cxnChg chg="del mod">
          <ac:chgData name="Chester Swearingen" userId="977ae37b-6496-4371-994e-dc977374d4f1" providerId="ADAL" clId="{8B4EB043-9856-424B-954B-EBE4903E09EB}" dt="2020-07-16T21:17:52.613" v="16" actId="478"/>
          <ac:cxnSpMkLst>
            <pc:docMk/>
            <pc:sldMk cId="1314073276" sldId="273"/>
            <ac:cxnSpMk id="52" creationId="{F633CA82-25A2-4BA7-AA18-89AB0C97A05C}"/>
          </ac:cxnSpMkLst>
        </pc:cxnChg>
        <pc:cxnChg chg="del mod">
          <ac:chgData name="Chester Swearingen" userId="977ae37b-6496-4371-994e-dc977374d4f1" providerId="ADAL" clId="{8B4EB043-9856-424B-954B-EBE4903E09EB}" dt="2020-07-16T21:17:44.381" v="9" actId="478"/>
          <ac:cxnSpMkLst>
            <pc:docMk/>
            <pc:sldMk cId="1314073276" sldId="273"/>
            <ac:cxnSpMk id="61" creationId="{8AAB0D60-51B4-4EC0-89AA-D4D55A47F62C}"/>
          </ac:cxnSpMkLst>
        </pc:cxnChg>
        <pc:cxnChg chg="mod">
          <ac:chgData name="Chester Swearingen" userId="977ae37b-6496-4371-994e-dc977374d4f1" providerId="ADAL" clId="{8B4EB043-9856-424B-954B-EBE4903E09EB}" dt="2020-07-16T21:17:31.331" v="5" actId="1076"/>
          <ac:cxnSpMkLst>
            <pc:docMk/>
            <pc:sldMk cId="1314073276" sldId="273"/>
            <ac:cxnSpMk id="64" creationId="{50C1BBBC-E54F-44F1-925F-8D7C8E42465C}"/>
          </ac:cxnSpMkLst>
        </pc:cxnChg>
        <pc:cxnChg chg="mod">
          <ac:chgData name="Chester Swearingen" userId="977ae37b-6496-4371-994e-dc977374d4f1" providerId="ADAL" clId="{8B4EB043-9856-424B-954B-EBE4903E09EB}" dt="2020-07-16T21:17:26.987" v="4" actId="1076"/>
          <ac:cxnSpMkLst>
            <pc:docMk/>
            <pc:sldMk cId="1314073276" sldId="273"/>
            <ac:cxnSpMk id="67" creationId="{763C081C-75CD-468C-83D9-8D59996AF526}"/>
          </ac:cxnSpMkLst>
        </pc:cxnChg>
        <pc:cxnChg chg="mod">
          <ac:chgData name="Chester Swearingen" userId="977ae37b-6496-4371-994e-dc977374d4f1" providerId="ADAL" clId="{8B4EB043-9856-424B-954B-EBE4903E09EB}" dt="2020-07-16T21:17:40.678" v="8" actId="1076"/>
          <ac:cxnSpMkLst>
            <pc:docMk/>
            <pc:sldMk cId="1314073276" sldId="273"/>
            <ac:cxnSpMk id="71" creationId="{08DD9FD6-8BF4-48D0-9E54-CFD3B56C5DB5}"/>
          </ac:cxnSpMkLst>
        </pc:cxnChg>
        <pc:cxnChg chg="del">
          <ac:chgData name="Chester Swearingen" userId="977ae37b-6496-4371-994e-dc977374d4f1" providerId="ADAL" clId="{8B4EB043-9856-424B-954B-EBE4903E09EB}" dt="2020-07-16T21:18:04.503" v="27" actId="478"/>
          <ac:cxnSpMkLst>
            <pc:docMk/>
            <pc:sldMk cId="1314073276" sldId="273"/>
            <ac:cxnSpMk id="75" creationId="{A493A826-33E5-4B86-B0BE-6E7189655CA1}"/>
          </ac:cxnSpMkLst>
        </pc:cxnChg>
        <pc:cxnChg chg="del">
          <ac:chgData name="Chester Swearingen" userId="977ae37b-6496-4371-994e-dc977374d4f1" providerId="ADAL" clId="{8B4EB043-9856-424B-954B-EBE4903E09EB}" dt="2020-07-16T21:18:03.874" v="26" actId="478"/>
          <ac:cxnSpMkLst>
            <pc:docMk/>
            <pc:sldMk cId="1314073276" sldId="273"/>
            <ac:cxnSpMk id="77" creationId="{BBFDC0B6-ACBB-43FF-9A23-FA3E258E1E94}"/>
          </ac:cxnSpMkLst>
        </pc:cxnChg>
        <pc:cxnChg chg="del">
          <ac:chgData name="Chester Swearingen" userId="977ae37b-6496-4371-994e-dc977374d4f1" providerId="ADAL" clId="{8B4EB043-9856-424B-954B-EBE4903E09EB}" dt="2020-07-16T21:17:55.805" v="19" actId="478"/>
          <ac:cxnSpMkLst>
            <pc:docMk/>
            <pc:sldMk cId="1314073276" sldId="273"/>
            <ac:cxnSpMk id="83" creationId="{096AEE26-177C-4D7B-8425-F24AAF7FE6E7}"/>
          </ac:cxnSpMkLst>
        </pc:cxnChg>
        <pc:cxnChg chg="del">
          <ac:chgData name="Chester Swearingen" userId="977ae37b-6496-4371-994e-dc977374d4f1" providerId="ADAL" clId="{8B4EB043-9856-424B-954B-EBE4903E09EB}" dt="2020-07-16T21:17:50.275" v="14" actId="478"/>
          <ac:cxnSpMkLst>
            <pc:docMk/>
            <pc:sldMk cId="1314073276" sldId="273"/>
            <ac:cxnSpMk id="84" creationId="{A4A1600E-2BEC-489A-8711-E056A2715B39}"/>
          </ac:cxnSpMkLst>
        </pc:cxnChg>
        <pc:cxnChg chg="del">
          <ac:chgData name="Chester Swearingen" userId="977ae37b-6496-4371-994e-dc977374d4f1" providerId="ADAL" clId="{8B4EB043-9856-424B-954B-EBE4903E09EB}" dt="2020-07-16T21:17:48.228" v="12" actId="478"/>
          <ac:cxnSpMkLst>
            <pc:docMk/>
            <pc:sldMk cId="1314073276" sldId="273"/>
            <ac:cxnSpMk id="85" creationId="{3DAE99BB-91FB-496C-81B1-98BBB74BF778}"/>
          </ac:cxnSpMkLst>
        </pc:cxnChg>
        <pc:cxnChg chg="del">
          <ac:chgData name="Chester Swearingen" userId="977ae37b-6496-4371-994e-dc977374d4f1" providerId="ADAL" clId="{8B4EB043-9856-424B-954B-EBE4903E09EB}" dt="2020-07-16T21:17:54.616" v="18" actId="478"/>
          <ac:cxnSpMkLst>
            <pc:docMk/>
            <pc:sldMk cId="1314073276" sldId="273"/>
            <ac:cxnSpMk id="86" creationId="{B4A8DF4D-3873-4CDE-AC8D-D8C1572DAB50}"/>
          </ac:cxnSpMkLst>
        </pc:cxnChg>
        <pc:cxnChg chg="del">
          <ac:chgData name="Chester Swearingen" userId="977ae37b-6496-4371-994e-dc977374d4f1" providerId="ADAL" clId="{8B4EB043-9856-424B-954B-EBE4903E09EB}" dt="2020-07-16T21:17:47.580" v="11" actId="478"/>
          <ac:cxnSpMkLst>
            <pc:docMk/>
            <pc:sldMk cId="1314073276" sldId="273"/>
            <ac:cxnSpMk id="87" creationId="{0F0C94BE-DC39-4002-A756-224FC3E385B7}"/>
          </ac:cxnSpMkLst>
        </pc:cxnChg>
        <pc:cxnChg chg="del">
          <ac:chgData name="Chester Swearingen" userId="977ae37b-6496-4371-994e-dc977374d4f1" providerId="ADAL" clId="{8B4EB043-9856-424B-954B-EBE4903E09EB}" dt="2020-07-16T21:17:49.466" v="13" actId="478"/>
          <ac:cxnSpMkLst>
            <pc:docMk/>
            <pc:sldMk cId="1314073276" sldId="273"/>
            <ac:cxnSpMk id="88" creationId="{2D6F8819-C443-4DF4-B5E7-E3B448C99CCB}"/>
          </ac:cxnSpMkLst>
        </pc:cxnChg>
        <pc:cxnChg chg="del">
          <ac:chgData name="Chester Swearingen" userId="977ae37b-6496-4371-994e-dc977374d4f1" providerId="ADAL" clId="{8B4EB043-9856-424B-954B-EBE4903E09EB}" dt="2020-07-16T21:17:56.341" v="20" actId="478"/>
          <ac:cxnSpMkLst>
            <pc:docMk/>
            <pc:sldMk cId="1314073276" sldId="273"/>
            <ac:cxnSpMk id="89" creationId="{C63B9D8A-4F0B-4E5F-AF67-159797E4EC1C}"/>
          </ac:cxnSpMkLst>
        </pc:cxnChg>
        <pc:cxnChg chg="del">
          <ac:chgData name="Chester Swearingen" userId="977ae37b-6496-4371-994e-dc977374d4f1" providerId="ADAL" clId="{8B4EB043-9856-424B-954B-EBE4903E09EB}" dt="2020-07-16T21:17:53.945" v="17" actId="478"/>
          <ac:cxnSpMkLst>
            <pc:docMk/>
            <pc:sldMk cId="1314073276" sldId="273"/>
            <ac:cxnSpMk id="90" creationId="{160A7F41-9B11-42B6-9EB1-1503B17215A5}"/>
          </ac:cxnSpMkLst>
        </pc:cxnChg>
        <pc:cxnChg chg="del">
          <ac:chgData name="Chester Swearingen" userId="977ae37b-6496-4371-994e-dc977374d4f1" providerId="ADAL" clId="{8B4EB043-9856-424B-954B-EBE4903E09EB}" dt="2020-07-16T21:18:41.581" v="45" actId="478"/>
          <ac:cxnSpMkLst>
            <pc:docMk/>
            <pc:sldMk cId="1314073276" sldId="273"/>
            <ac:cxnSpMk id="92" creationId="{96D8B0F4-601A-46D6-90A5-6A0489901CE3}"/>
          </ac:cxnSpMkLst>
        </pc:cxnChg>
        <pc:cxnChg chg="del">
          <ac:chgData name="Chester Swearingen" userId="977ae37b-6496-4371-994e-dc977374d4f1" providerId="ADAL" clId="{8B4EB043-9856-424B-954B-EBE4903E09EB}" dt="2020-07-16T21:18:33.155" v="37" actId="478"/>
          <ac:cxnSpMkLst>
            <pc:docMk/>
            <pc:sldMk cId="1314073276" sldId="273"/>
            <ac:cxnSpMk id="94" creationId="{BF1808F7-68B6-44D2-931D-1B918170D749}"/>
          </ac:cxnSpMkLst>
        </pc:cxnChg>
        <pc:cxnChg chg="del">
          <ac:chgData name="Chester Swearingen" userId="977ae37b-6496-4371-994e-dc977374d4f1" providerId="ADAL" clId="{8B4EB043-9856-424B-954B-EBE4903E09EB}" dt="2020-07-16T21:18:42.911" v="46" actId="478"/>
          <ac:cxnSpMkLst>
            <pc:docMk/>
            <pc:sldMk cId="1314073276" sldId="273"/>
            <ac:cxnSpMk id="98" creationId="{5F4AA726-ED5A-4380-8CA7-64BDCACC17DC}"/>
          </ac:cxnSpMkLst>
        </pc:cxnChg>
        <pc:cxnChg chg="del">
          <ac:chgData name="Chester Swearingen" userId="977ae37b-6496-4371-994e-dc977374d4f1" providerId="ADAL" clId="{8B4EB043-9856-424B-954B-EBE4903E09EB}" dt="2020-07-16T21:18:40.762" v="44" actId="478"/>
          <ac:cxnSpMkLst>
            <pc:docMk/>
            <pc:sldMk cId="1314073276" sldId="273"/>
            <ac:cxnSpMk id="108" creationId="{01285DD8-C742-4CF7-A9FB-6A16A670E125}"/>
          </ac:cxnSpMkLst>
        </pc:cxnChg>
        <pc:cxnChg chg="del">
          <ac:chgData name="Chester Swearingen" userId="977ae37b-6496-4371-994e-dc977374d4f1" providerId="ADAL" clId="{8B4EB043-9856-424B-954B-EBE4903E09EB}" dt="2020-07-16T21:18:39.548" v="43" actId="478"/>
          <ac:cxnSpMkLst>
            <pc:docMk/>
            <pc:sldMk cId="1314073276" sldId="273"/>
            <ac:cxnSpMk id="110" creationId="{0BC447D8-4EB0-425E-A815-E9D6D7F1F0C9}"/>
          </ac:cxnSpMkLst>
        </pc:cxnChg>
        <pc:cxnChg chg="mod">
          <ac:chgData name="Chester Swearingen" userId="977ae37b-6496-4371-994e-dc977374d4f1" providerId="ADAL" clId="{8B4EB043-9856-424B-954B-EBE4903E09EB}" dt="2020-07-16T21:17:34.962" v="6" actId="1076"/>
          <ac:cxnSpMkLst>
            <pc:docMk/>
            <pc:sldMk cId="1314073276" sldId="273"/>
            <ac:cxnSpMk id="117" creationId="{DE9BAA10-8AF2-4027-B0E6-6B17B460CB69}"/>
          </ac:cxnSpMkLst>
        </pc:cxnChg>
        <pc:cxnChg chg="del">
          <ac:chgData name="Chester Swearingen" userId="977ae37b-6496-4371-994e-dc977374d4f1" providerId="ADAL" clId="{8B4EB043-9856-424B-954B-EBE4903E09EB}" dt="2020-07-16T21:18:38.701" v="42" actId="478"/>
          <ac:cxnSpMkLst>
            <pc:docMk/>
            <pc:sldMk cId="1314073276" sldId="273"/>
            <ac:cxnSpMk id="119" creationId="{3C9094F9-F0C9-4C0D-B73F-2C76360D5CFF}"/>
          </ac:cxnSpMkLst>
        </pc:cxnChg>
        <pc:cxnChg chg="del">
          <ac:chgData name="Chester Swearingen" userId="977ae37b-6496-4371-994e-dc977374d4f1" providerId="ADAL" clId="{8B4EB043-9856-424B-954B-EBE4903E09EB}" dt="2020-07-16T21:18:37.479" v="41" actId="478"/>
          <ac:cxnSpMkLst>
            <pc:docMk/>
            <pc:sldMk cId="1314073276" sldId="273"/>
            <ac:cxnSpMk id="120" creationId="{96F1E2F0-0050-42F2-BC57-884D739F4109}"/>
          </ac:cxnSpMkLst>
        </pc:cxnChg>
        <pc:cxnChg chg="del">
          <ac:chgData name="Chester Swearingen" userId="977ae37b-6496-4371-994e-dc977374d4f1" providerId="ADAL" clId="{8B4EB043-9856-424B-954B-EBE4903E09EB}" dt="2020-07-16T21:18:34.343" v="38" actId="478"/>
          <ac:cxnSpMkLst>
            <pc:docMk/>
            <pc:sldMk cId="1314073276" sldId="273"/>
            <ac:cxnSpMk id="121" creationId="{67270481-2AC3-49AB-BD1B-46F57088C6C2}"/>
          </ac:cxnSpMkLst>
        </pc:cxnChg>
        <pc:cxnChg chg="del">
          <ac:chgData name="Chester Swearingen" userId="977ae37b-6496-4371-994e-dc977374d4f1" providerId="ADAL" clId="{8B4EB043-9856-424B-954B-EBE4903E09EB}" dt="2020-07-16T21:18:35.519" v="39" actId="478"/>
          <ac:cxnSpMkLst>
            <pc:docMk/>
            <pc:sldMk cId="1314073276" sldId="273"/>
            <ac:cxnSpMk id="122" creationId="{E005F9E1-47CB-4410-AD5F-6B09F9CCE359}"/>
          </ac:cxnSpMkLst>
        </pc:cxnChg>
        <pc:cxnChg chg="del">
          <ac:chgData name="Chester Swearingen" userId="977ae37b-6496-4371-994e-dc977374d4f1" providerId="ADAL" clId="{8B4EB043-9856-424B-954B-EBE4903E09EB}" dt="2020-07-16T21:18:36.385" v="40" actId="478"/>
          <ac:cxnSpMkLst>
            <pc:docMk/>
            <pc:sldMk cId="1314073276" sldId="273"/>
            <ac:cxnSpMk id="123" creationId="{B04F0D8C-AA8A-4647-BF9B-5A4C1FAB7AB3}"/>
          </ac:cxnSpMkLst>
        </pc:cxnChg>
        <pc:cxnChg chg="del">
          <ac:chgData name="Chester Swearingen" userId="977ae37b-6496-4371-994e-dc977374d4f1" providerId="ADAL" clId="{8B4EB043-9856-424B-954B-EBE4903E09EB}" dt="2020-07-16T21:18:44.681" v="47" actId="478"/>
          <ac:cxnSpMkLst>
            <pc:docMk/>
            <pc:sldMk cId="1314073276" sldId="273"/>
            <ac:cxnSpMk id="138" creationId="{EC91949C-C115-404A-86DC-A8A814760898}"/>
          </ac:cxnSpMkLst>
        </pc:cxnChg>
        <pc:cxnChg chg="mod">
          <ac:chgData name="Chester Swearingen" userId="977ae37b-6496-4371-994e-dc977374d4f1" providerId="ADAL" clId="{8B4EB043-9856-424B-954B-EBE4903E09EB}" dt="2020-07-16T21:17:37.796" v="7" actId="1076"/>
          <ac:cxnSpMkLst>
            <pc:docMk/>
            <pc:sldMk cId="1314073276" sldId="273"/>
            <ac:cxnSpMk id="159" creationId="{9288B7E9-F431-4CC0-986F-3427290C78AB}"/>
          </ac:cxnSpMkLst>
        </pc:cxnChg>
        <pc:cxnChg chg="mod">
          <ac:chgData name="Chester Swearingen" userId="977ae37b-6496-4371-994e-dc977374d4f1" providerId="ADAL" clId="{8B4EB043-9856-424B-954B-EBE4903E09EB}" dt="2020-07-16T21:21:04.930" v="152" actId="1076"/>
          <ac:cxnSpMkLst>
            <pc:docMk/>
            <pc:sldMk cId="1314073276" sldId="273"/>
            <ac:cxnSpMk id="160" creationId="{11EFCEC6-67CC-40AD-ABC6-A7A3BE526C60}"/>
          </ac:cxnSpMkLst>
        </pc:cxnChg>
        <pc:cxnChg chg="mod">
          <ac:chgData name="Chester Swearingen" userId="977ae37b-6496-4371-994e-dc977374d4f1" providerId="ADAL" clId="{8B4EB043-9856-424B-954B-EBE4903E09EB}" dt="2020-07-16T21:17:24.774" v="3" actId="1076"/>
          <ac:cxnSpMkLst>
            <pc:docMk/>
            <pc:sldMk cId="1314073276" sldId="273"/>
            <ac:cxnSpMk id="161" creationId="{5E197E7C-0435-48AB-A9F4-5F76F07E434C}"/>
          </ac:cxnSpMkLst>
        </pc:cxnChg>
        <pc:cxnChg chg="mod">
          <ac:chgData name="Chester Swearingen" userId="977ae37b-6496-4371-994e-dc977374d4f1" providerId="ADAL" clId="{8B4EB043-9856-424B-954B-EBE4903E09EB}" dt="2020-07-16T21:18:56.599" v="50" actId="1076"/>
          <ac:cxnSpMkLst>
            <pc:docMk/>
            <pc:sldMk cId="1314073276" sldId="273"/>
            <ac:cxnSpMk id="162" creationId="{52F90D9D-4FE1-44D9-8458-F35A0DF79688}"/>
          </ac:cxnSpMkLst>
        </pc:cxnChg>
        <pc:cxnChg chg="del">
          <ac:chgData name="Chester Swearingen" userId="977ae37b-6496-4371-994e-dc977374d4f1" providerId="ADAL" clId="{8B4EB043-9856-424B-954B-EBE4903E09EB}" dt="2020-07-16T21:18:10.387" v="31" actId="478"/>
          <ac:cxnSpMkLst>
            <pc:docMk/>
            <pc:sldMk cId="1314073276" sldId="273"/>
            <ac:cxnSpMk id="1028" creationId="{77073D37-60FB-40F3-A4DE-A2C60403A7FC}"/>
          </ac:cxnSpMkLst>
        </pc:cxnChg>
        <pc:cxnChg chg="del">
          <ac:chgData name="Chester Swearingen" userId="977ae37b-6496-4371-994e-dc977374d4f1" providerId="ADAL" clId="{8B4EB043-9856-424B-954B-EBE4903E09EB}" dt="2020-07-16T21:18:07.890" v="30" actId="478"/>
          <ac:cxnSpMkLst>
            <pc:docMk/>
            <pc:sldMk cId="1314073276" sldId="273"/>
            <ac:cxnSpMk id="1029" creationId="{87A547D1-05C3-4FDC-9794-BD61C369A348}"/>
          </ac:cxnSpMkLst>
        </pc:cxnChg>
        <pc:cxnChg chg="mod">
          <ac:chgData name="Chester Swearingen" userId="977ae37b-6496-4371-994e-dc977374d4f1" providerId="ADAL" clId="{8B4EB043-9856-424B-954B-EBE4903E09EB}" dt="2020-07-16T21:18:24.669" v="34" actId="14100"/>
          <ac:cxnSpMkLst>
            <pc:docMk/>
            <pc:sldMk cId="1314073276" sldId="273"/>
            <ac:cxnSpMk id="1031" creationId="{8206D7FF-0FD3-4354-8098-92615E7080C4}"/>
          </ac:cxnSpMkLst>
        </pc:cxnChg>
        <pc:cxnChg chg="del mod">
          <ac:chgData name="Chester Swearingen" userId="977ae37b-6496-4371-994e-dc977374d4f1" providerId="ADAL" clId="{8B4EB043-9856-424B-954B-EBE4903E09EB}" dt="2020-07-16T21:18:05.325" v="28" actId="478"/>
          <ac:cxnSpMkLst>
            <pc:docMk/>
            <pc:sldMk cId="1314073276" sldId="273"/>
            <ac:cxnSpMk id="1032" creationId="{656BB4C0-4296-4325-9CFA-FF4BD6C0108D}"/>
          </ac:cxnSpMkLst>
        </pc:cxnChg>
      </pc:sldChg>
      <pc:sldChg chg="addSp delSp modSp add del mod ord delAnim modAnim">
        <pc:chgData name="Chester Swearingen" userId="977ae37b-6496-4371-994e-dc977374d4f1" providerId="ADAL" clId="{8B4EB043-9856-424B-954B-EBE4903E09EB}" dt="2020-07-16T22:08:09.406" v="539" actId="47"/>
        <pc:sldMkLst>
          <pc:docMk/>
          <pc:sldMk cId="1193085817" sldId="274"/>
        </pc:sldMkLst>
        <pc:spChg chg="del mod">
          <ac:chgData name="Chester Swearingen" userId="977ae37b-6496-4371-994e-dc977374d4f1" providerId="ADAL" clId="{8B4EB043-9856-424B-954B-EBE4903E09EB}" dt="2020-07-16T21:56:46.062" v="414" actId="478"/>
          <ac:spMkLst>
            <pc:docMk/>
            <pc:sldMk cId="1193085817" sldId="274"/>
            <ac:spMk id="2" creationId="{889C94D0-CB03-48B8-887E-7F8D0855436D}"/>
          </ac:spMkLst>
        </pc:spChg>
        <pc:spChg chg="del mod">
          <ac:chgData name="Chester Swearingen" userId="977ae37b-6496-4371-994e-dc977374d4f1" providerId="ADAL" clId="{8B4EB043-9856-424B-954B-EBE4903E09EB}" dt="2020-07-16T21:42:55.918" v="248" actId="478"/>
          <ac:spMkLst>
            <pc:docMk/>
            <pc:sldMk cId="1193085817" sldId="274"/>
            <ac:spMk id="19" creationId="{59D89BAA-E314-487B-B575-2AB44EAD8259}"/>
          </ac:spMkLst>
        </pc:spChg>
        <pc:spChg chg="del">
          <ac:chgData name="Chester Swearingen" userId="977ae37b-6496-4371-994e-dc977374d4f1" providerId="ADAL" clId="{8B4EB043-9856-424B-954B-EBE4903E09EB}" dt="2020-07-16T21:56:44.237" v="412" actId="478"/>
          <ac:spMkLst>
            <pc:docMk/>
            <pc:sldMk cId="1193085817" sldId="274"/>
            <ac:spMk id="26" creationId="{6F8AFE4E-F7C6-47C6-874D-82D714F27EC3}"/>
          </ac:spMkLst>
        </pc:spChg>
        <pc:spChg chg="del mod">
          <ac:chgData name="Chester Swearingen" userId="977ae37b-6496-4371-994e-dc977374d4f1" providerId="ADAL" clId="{8B4EB043-9856-424B-954B-EBE4903E09EB}" dt="2020-07-16T21:56:35.764" v="406" actId="478"/>
          <ac:spMkLst>
            <pc:docMk/>
            <pc:sldMk cId="1193085817" sldId="274"/>
            <ac:spMk id="68" creationId="{058B147D-6A6B-4DA6-B535-87E7798746D3}"/>
          </ac:spMkLst>
        </pc:spChg>
        <pc:spChg chg="del">
          <ac:chgData name="Chester Swearingen" userId="977ae37b-6496-4371-994e-dc977374d4f1" providerId="ADAL" clId="{8B4EB043-9856-424B-954B-EBE4903E09EB}" dt="2020-07-16T21:56:45.179" v="413" actId="478"/>
          <ac:spMkLst>
            <pc:docMk/>
            <pc:sldMk cId="1193085817" sldId="274"/>
            <ac:spMk id="135" creationId="{A16BFBBA-8787-4591-A5C3-80410C07133A}"/>
          </ac:spMkLst>
        </pc:spChg>
        <pc:picChg chg="del mod">
          <ac:chgData name="Chester Swearingen" userId="977ae37b-6496-4371-994e-dc977374d4f1" providerId="ADAL" clId="{8B4EB043-9856-424B-954B-EBE4903E09EB}" dt="2020-07-16T21:56:37.693" v="407" actId="478"/>
          <ac:picMkLst>
            <pc:docMk/>
            <pc:sldMk cId="1193085817" sldId="274"/>
            <ac:picMk id="4" creationId="{AA466937-5ACB-44F1-B0D9-629388832E1C}"/>
          </ac:picMkLst>
        </pc:picChg>
        <pc:picChg chg="add mod ord">
          <ac:chgData name="Chester Swearingen" userId="977ae37b-6496-4371-994e-dc977374d4f1" providerId="ADAL" clId="{8B4EB043-9856-424B-954B-EBE4903E09EB}" dt="2020-07-16T21:57:27.710" v="428" actId="14100"/>
          <ac:picMkLst>
            <pc:docMk/>
            <pc:sldMk cId="1193085817" sldId="274"/>
            <ac:picMk id="5" creationId="{4F856949-4E2E-4BA5-8C4A-8B799176EEBD}"/>
          </ac:picMkLst>
        </pc:picChg>
        <pc:picChg chg="add del mod">
          <ac:chgData name="Chester Swearingen" userId="977ae37b-6496-4371-994e-dc977374d4f1" providerId="ADAL" clId="{8B4EB043-9856-424B-954B-EBE4903E09EB}" dt="2020-07-16T21:56:40.435" v="409" actId="478"/>
          <ac:picMkLst>
            <pc:docMk/>
            <pc:sldMk cId="1193085817" sldId="274"/>
            <ac:picMk id="22" creationId="{9CBF8525-E954-4AA1-96B8-2A5AA30C2531}"/>
          </ac:picMkLst>
        </pc:picChg>
        <pc:picChg chg="del mod">
          <ac:chgData name="Chester Swearingen" userId="977ae37b-6496-4371-994e-dc977374d4f1" providerId="ADAL" clId="{8B4EB043-9856-424B-954B-EBE4903E09EB}" dt="2020-07-16T21:56:42.763" v="411" actId="478"/>
          <ac:picMkLst>
            <pc:docMk/>
            <pc:sldMk cId="1193085817" sldId="274"/>
            <ac:picMk id="1027" creationId="{66A7CC15-F261-4ED8-B9F7-259B5B3E75FC}"/>
          </ac:picMkLst>
        </pc:picChg>
        <pc:cxnChg chg="del">
          <ac:chgData name="Chester Swearingen" userId="977ae37b-6496-4371-994e-dc977374d4f1" providerId="ADAL" clId="{8B4EB043-9856-424B-954B-EBE4903E09EB}" dt="2020-07-16T21:56:48.216" v="416" actId="478"/>
          <ac:cxnSpMkLst>
            <pc:docMk/>
            <pc:sldMk cId="1193085817" sldId="274"/>
            <ac:cxnSpMk id="24" creationId="{A9AC6AE2-E4BD-4243-AE58-60EC8B8F5844}"/>
          </ac:cxnSpMkLst>
        </pc:cxnChg>
        <pc:cxnChg chg="add del mod">
          <ac:chgData name="Chester Swearingen" userId="977ae37b-6496-4371-994e-dc977374d4f1" providerId="ADAL" clId="{8B4EB043-9856-424B-954B-EBE4903E09EB}" dt="2020-07-16T21:56:41.685" v="410" actId="478"/>
          <ac:cxnSpMkLst>
            <pc:docMk/>
            <pc:sldMk cId="1193085817" sldId="274"/>
            <ac:cxnSpMk id="27" creationId="{F75F5B23-95A5-4146-8C17-BE4FFE6F23D0}"/>
          </ac:cxnSpMkLst>
        </pc:cxnChg>
        <pc:cxnChg chg="del">
          <ac:chgData name="Chester Swearingen" userId="977ae37b-6496-4371-994e-dc977374d4f1" providerId="ADAL" clId="{8B4EB043-9856-424B-954B-EBE4903E09EB}" dt="2020-07-16T21:56:51.523" v="419" actId="478"/>
          <ac:cxnSpMkLst>
            <pc:docMk/>
            <pc:sldMk cId="1193085817" sldId="274"/>
            <ac:cxnSpMk id="31" creationId="{CB5731C9-4C31-4E1E-A3D5-A47F40A02DA0}"/>
          </ac:cxnSpMkLst>
        </pc:cxnChg>
        <pc:cxnChg chg="del mod">
          <ac:chgData name="Chester Swearingen" userId="977ae37b-6496-4371-994e-dc977374d4f1" providerId="ADAL" clId="{8B4EB043-9856-424B-954B-EBE4903E09EB}" dt="2020-07-16T21:56:39.262" v="408" actId="478"/>
          <ac:cxnSpMkLst>
            <pc:docMk/>
            <pc:sldMk cId="1193085817" sldId="274"/>
            <ac:cxnSpMk id="64" creationId="{50C1BBBC-E54F-44F1-925F-8D7C8E42465C}"/>
          </ac:cxnSpMkLst>
        </pc:cxnChg>
        <pc:cxnChg chg="del">
          <ac:chgData name="Chester Swearingen" userId="977ae37b-6496-4371-994e-dc977374d4f1" providerId="ADAL" clId="{8B4EB043-9856-424B-954B-EBE4903E09EB}" dt="2020-07-16T21:56:54.754" v="423" actId="478"/>
          <ac:cxnSpMkLst>
            <pc:docMk/>
            <pc:sldMk cId="1193085817" sldId="274"/>
            <ac:cxnSpMk id="67" creationId="{763C081C-75CD-468C-83D9-8D59996AF526}"/>
          </ac:cxnSpMkLst>
        </pc:cxnChg>
        <pc:cxnChg chg="del">
          <ac:chgData name="Chester Swearingen" userId="977ae37b-6496-4371-994e-dc977374d4f1" providerId="ADAL" clId="{8B4EB043-9856-424B-954B-EBE4903E09EB}" dt="2020-07-16T21:56:50.361" v="418" actId="478"/>
          <ac:cxnSpMkLst>
            <pc:docMk/>
            <pc:sldMk cId="1193085817" sldId="274"/>
            <ac:cxnSpMk id="71" creationId="{08DD9FD6-8BF4-48D0-9E54-CFD3B56C5DB5}"/>
          </ac:cxnSpMkLst>
        </pc:cxnChg>
        <pc:cxnChg chg="del">
          <ac:chgData name="Chester Swearingen" userId="977ae37b-6496-4371-994e-dc977374d4f1" providerId="ADAL" clId="{8B4EB043-9856-424B-954B-EBE4903E09EB}" dt="2020-07-16T21:56:52.334" v="420" actId="478"/>
          <ac:cxnSpMkLst>
            <pc:docMk/>
            <pc:sldMk cId="1193085817" sldId="274"/>
            <ac:cxnSpMk id="117" creationId="{DE9BAA10-8AF2-4027-B0E6-6B17B460CB69}"/>
          </ac:cxnSpMkLst>
        </pc:cxnChg>
        <pc:cxnChg chg="del">
          <ac:chgData name="Chester Swearingen" userId="977ae37b-6496-4371-994e-dc977374d4f1" providerId="ADAL" clId="{8B4EB043-9856-424B-954B-EBE4903E09EB}" dt="2020-07-16T21:56:49.249" v="417" actId="478"/>
          <ac:cxnSpMkLst>
            <pc:docMk/>
            <pc:sldMk cId="1193085817" sldId="274"/>
            <ac:cxnSpMk id="159" creationId="{9288B7E9-F431-4CC0-986F-3427290C78AB}"/>
          </ac:cxnSpMkLst>
        </pc:cxnChg>
        <pc:cxnChg chg="del">
          <ac:chgData name="Chester Swearingen" userId="977ae37b-6496-4371-994e-dc977374d4f1" providerId="ADAL" clId="{8B4EB043-9856-424B-954B-EBE4903E09EB}" dt="2020-07-16T21:56:53.964" v="422" actId="478"/>
          <ac:cxnSpMkLst>
            <pc:docMk/>
            <pc:sldMk cId="1193085817" sldId="274"/>
            <ac:cxnSpMk id="160" creationId="{11EFCEC6-67CC-40AD-ABC6-A7A3BE526C60}"/>
          </ac:cxnSpMkLst>
        </pc:cxnChg>
        <pc:cxnChg chg="del">
          <ac:chgData name="Chester Swearingen" userId="977ae37b-6496-4371-994e-dc977374d4f1" providerId="ADAL" clId="{8B4EB043-9856-424B-954B-EBE4903E09EB}" dt="2020-07-16T21:56:55.736" v="424" actId="478"/>
          <ac:cxnSpMkLst>
            <pc:docMk/>
            <pc:sldMk cId="1193085817" sldId="274"/>
            <ac:cxnSpMk id="161" creationId="{5E197E7C-0435-48AB-A9F4-5F76F07E434C}"/>
          </ac:cxnSpMkLst>
        </pc:cxnChg>
        <pc:cxnChg chg="del">
          <ac:chgData name="Chester Swearingen" userId="977ae37b-6496-4371-994e-dc977374d4f1" providerId="ADAL" clId="{8B4EB043-9856-424B-954B-EBE4903E09EB}" dt="2020-07-16T21:56:53.042" v="421" actId="478"/>
          <ac:cxnSpMkLst>
            <pc:docMk/>
            <pc:sldMk cId="1193085817" sldId="274"/>
            <ac:cxnSpMk id="162" creationId="{52F90D9D-4FE1-44D9-8458-F35A0DF79688}"/>
          </ac:cxnSpMkLst>
        </pc:cxnChg>
        <pc:cxnChg chg="del">
          <ac:chgData name="Chester Swearingen" userId="977ae37b-6496-4371-994e-dc977374d4f1" providerId="ADAL" clId="{8B4EB043-9856-424B-954B-EBE4903E09EB}" dt="2020-07-16T21:56:47.497" v="415" actId="478"/>
          <ac:cxnSpMkLst>
            <pc:docMk/>
            <pc:sldMk cId="1193085817" sldId="274"/>
            <ac:cxnSpMk id="1031" creationId="{8206D7FF-0FD3-4354-8098-92615E7080C4}"/>
          </ac:cxnSpMkLst>
        </pc:cxnChg>
      </pc:sldChg>
      <pc:sldChg chg="addSp modSp new del mod setBg">
        <pc:chgData name="Chester Swearingen" userId="977ae37b-6496-4371-994e-dc977374d4f1" providerId="ADAL" clId="{8B4EB043-9856-424B-954B-EBE4903E09EB}" dt="2020-07-16T21:40:20.823" v="224" actId="47"/>
        <pc:sldMkLst>
          <pc:docMk/>
          <pc:sldMk cId="3918247694" sldId="275"/>
        </pc:sldMkLst>
        <pc:spChg chg="add">
          <ac:chgData name="Chester Swearingen" userId="977ae37b-6496-4371-994e-dc977374d4f1" providerId="ADAL" clId="{8B4EB043-9856-424B-954B-EBE4903E09EB}" dt="2020-07-16T21:37:48.109" v="202" actId="26606"/>
          <ac:spMkLst>
            <pc:docMk/>
            <pc:sldMk cId="3918247694" sldId="275"/>
            <ac:spMk id="8" creationId="{42A4FC2C-047E-45A5-965D-8E1E3BF09BC6}"/>
          </ac:spMkLst>
        </pc:spChg>
        <pc:picChg chg="add mod">
          <ac:chgData name="Chester Swearingen" userId="977ae37b-6496-4371-994e-dc977374d4f1" providerId="ADAL" clId="{8B4EB043-9856-424B-954B-EBE4903E09EB}" dt="2020-07-16T21:37:57.113" v="205" actId="14100"/>
          <ac:picMkLst>
            <pc:docMk/>
            <pc:sldMk cId="3918247694" sldId="275"/>
            <ac:picMk id="3" creationId="{C6922231-E5AC-4B8E-83CE-B93BA3D8F0EF}"/>
          </ac:picMkLst>
        </pc:picChg>
      </pc:sldChg>
      <pc:sldChg chg="addSp delSp modSp add mod ord setBg setClrOvrMap">
        <pc:chgData name="Chester Swearingen" userId="977ae37b-6496-4371-994e-dc977374d4f1" providerId="ADAL" clId="{8B4EB043-9856-424B-954B-EBE4903E09EB}" dt="2020-07-16T21:42:17.044" v="239"/>
        <pc:sldMkLst>
          <pc:docMk/>
          <pc:sldMk cId="4134640293" sldId="276"/>
        </pc:sldMkLst>
        <pc:spChg chg="add del">
          <ac:chgData name="Chester Swearingen" userId="977ae37b-6496-4371-994e-dc977374d4f1" providerId="ADAL" clId="{8B4EB043-9856-424B-954B-EBE4903E09EB}" dt="2020-07-16T21:38:34.683" v="214" actId="26606"/>
          <ac:spMkLst>
            <pc:docMk/>
            <pc:sldMk cId="4134640293" sldId="276"/>
            <ac:spMk id="8" creationId="{42A4FC2C-047E-45A5-965D-8E1E3BF09BC6}"/>
          </ac:spMkLst>
        </pc:spChg>
        <pc:spChg chg="add">
          <ac:chgData name="Chester Swearingen" userId="977ae37b-6496-4371-994e-dc977374d4f1" providerId="ADAL" clId="{8B4EB043-9856-424B-954B-EBE4903E09EB}" dt="2020-07-16T21:38:34.683" v="214" actId="26606"/>
          <ac:spMkLst>
            <pc:docMk/>
            <pc:sldMk cId="4134640293" sldId="276"/>
            <ac:spMk id="10" creationId="{42A4FC2C-047E-45A5-965D-8E1E3BF09BC6}"/>
          </ac:spMkLst>
        </pc:spChg>
        <pc:spChg chg="add del">
          <ac:chgData name="Chester Swearingen" userId="977ae37b-6496-4371-994e-dc977374d4f1" providerId="ADAL" clId="{8B4EB043-9856-424B-954B-EBE4903E09EB}" dt="2020-07-16T21:38:32.409" v="209" actId="26606"/>
          <ac:spMkLst>
            <pc:docMk/>
            <pc:sldMk cId="4134640293" sldId="276"/>
            <ac:spMk id="13" creationId="{42A4FC2C-047E-45A5-965D-8E1E3BF09BC6}"/>
          </ac:spMkLst>
        </pc:spChg>
        <pc:spChg chg="add del">
          <ac:chgData name="Chester Swearingen" userId="977ae37b-6496-4371-994e-dc977374d4f1" providerId="ADAL" clId="{8B4EB043-9856-424B-954B-EBE4903E09EB}" dt="2020-07-16T21:38:33.148" v="211" actId="26606"/>
          <ac:spMkLst>
            <pc:docMk/>
            <pc:sldMk cId="4134640293" sldId="276"/>
            <ac:spMk id="15" creationId="{42A4FC2C-047E-45A5-965D-8E1E3BF09BC6}"/>
          </ac:spMkLst>
        </pc:spChg>
        <pc:picChg chg="mod">
          <ac:chgData name="Chester Swearingen" userId="977ae37b-6496-4371-994e-dc977374d4f1" providerId="ADAL" clId="{8B4EB043-9856-424B-954B-EBE4903E09EB}" dt="2020-07-16T21:38:34.683" v="214" actId="26606"/>
          <ac:picMkLst>
            <pc:docMk/>
            <pc:sldMk cId="4134640293" sldId="276"/>
            <ac:picMk id="3" creationId="{C6922231-E5AC-4B8E-83CE-B93BA3D8F0EF}"/>
          </ac:picMkLst>
        </pc:picChg>
      </pc:sldChg>
      <pc:sldChg chg="addSp delSp modSp add mod ord">
        <pc:chgData name="Chester Swearingen" userId="977ae37b-6496-4371-994e-dc977374d4f1" providerId="ADAL" clId="{8B4EB043-9856-424B-954B-EBE4903E09EB}" dt="2020-07-16T21:42:18.876" v="241"/>
        <pc:sldMkLst>
          <pc:docMk/>
          <pc:sldMk cId="3463431884" sldId="277"/>
        </pc:sldMkLst>
        <pc:spChg chg="del">
          <ac:chgData name="Chester Swearingen" userId="977ae37b-6496-4371-994e-dc977374d4f1" providerId="ADAL" clId="{8B4EB043-9856-424B-954B-EBE4903E09EB}" dt="2020-07-16T21:38:53.222" v="217" actId="26606"/>
          <ac:spMkLst>
            <pc:docMk/>
            <pc:sldMk cId="3463431884" sldId="277"/>
            <ac:spMk id="10" creationId="{42A4FC2C-047E-45A5-965D-8E1E3BF09BC6}"/>
          </ac:spMkLst>
        </pc:spChg>
        <pc:spChg chg="add">
          <ac:chgData name="Chester Swearingen" userId="977ae37b-6496-4371-994e-dc977374d4f1" providerId="ADAL" clId="{8B4EB043-9856-424B-954B-EBE4903E09EB}" dt="2020-07-16T21:38:53.222" v="217" actId="26606"/>
          <ac:spMkLst>
            <pc:docMk/>
            <pc:sldMk cId="3463431884" sldId="277"/>
            <ac:spMk id="15" creationId="{42A4FC2C-047E-45A5-965D-8E1E3BF09BC6}"/>
          </ac:spMkLst>
        </pc:spChg>
        <pc:picChg chg="mod">
          <ac:chgData name="Chester Swearingen" userId="977ae37b-6496-4371-994e-dc977374d4f1" providerId="ADAL" clId="{8B4EB043-9856-424B-954B-EBE4903E09EB}" dt="2020-07-16T21:38:53.222" v="217" actId="26606"/>
          <ac:picMkLst>
            <pc:docMk/>
            <pc:sldMk cId="3463431884" sldId="277"/>
            <ac:picMk id="3" creationId="{C6922231-E5AC-4B8E-83CE-B93BA3D8F0EF}"/>
          </ac:picMkLst>
        </pc:picChg>
      </pc:sldChg>
      <pc:sldChg chg="addSp delSp modSp add mod ord">
        <pc:chgData name="Chester Swearingen" userId="977ae37b-6496-4371-994e-dc977374d4f1" providerId="ADAL" clId="{8B4EB043-9856-424B-954B-EBE4903E09EB}" dt="2020-07-16T21:42:21.607" v="243"/>
        <pc:sldMkLst>
          <pc:docMk/>
          <pc:sldMk cId="3186545240" sldId="278"/>
        </pc:sldMkLst>
        <pc:spChg chg="del">
          <ac:chgData name="Chester Swearingen" userId="977ae37b-6496-4371-994e-dc977374d4f1" providerId="ADAL" clId="{8B4EB043-9856-424B-954B-EBE4903E09EB}" dt="2020-07-16T21:39:10.669" v="220" actId="26606"/>
          <ac:spMkLst>
            <pc:docMk/>
            <pc:sldMk cId="3186545240" sldId="278"/>
            <ac:spMk id="15" creationId="{42A4FC2C-047E-45A5-965D-8E1E3BF09BC6}"/>
          </ac:spMkLst>
        </pc:spChg>
        <pc:spChg chg="add">
          <ac:chgData name="Chester Swearingen" userId="977ae37b-6496-4371-994e-dc977374d4f1" providerId="ADAL" clId="{8B4EB043-9856-424B-954B-EBE4903E09EB}" dt="2020-07-16T21:39:10.669" v="220" actId="26606"/>
          <ac:spMkLst>
            <pc:docMk/>
            <pc:sldMk cId="3186545240" sldId="278"/>
            <ac:spMk id="20" creationId="{42A4FC2C-047E-45A5-965D-8E1E3BF09BC6}"/>
          </ac:spMkLst>
        </pc:spChg>
        <pc:picChg chg="mod">
          <ac:chgData name="Chester Swearingen" userId="977ae37b-6496-4371-994e-dc977374d4f1" providerId="ADAL" clId="{8B4EB043-9856-424B-954B-EBE4903E09EB}" dt="2020-07-16T21:39:10.669" v="220" actId="26606"/>
          <ac:picMkLst>
            <pc:docMk/>
            <pc:sldMk cId="3186545240" sldId="278"/>
            <ac:picMk id="3" creationId="{C6922231-E5AC-4B8E-83CE-B93BA3D8F0EF}"/>
          </ac:picMkLst>
        </pc:picChg>
      </pc:sldChg>
      <pc:sldChg chg="addSp delSp modSp add mod delAnim modAnim">
        <pc:chgData name="Chester Swearingen" userId="977ae37b-6496-4371-994e-dc977374d4f1" providerId="ADAL" clId="{8B4EB043-9856-424B-954B-EBE4903E09EB}" dt="2020-07-16T22:19:08.440" v="609"/>
        <pc:sldMkLst>
          <pc:docMk/>
          <pc:sldMk cId="1427551429" sldId="279"/>
        </pc:sldMkLst>
        <pc:spChg chg="add mod">
          <ac:chgData name="Chester Swearingen" userId="977ae37b-6496-4371-994e-dc977374d4f1" providerId="ADAL" clId="{8B4EB043-9856-424B-954B-EBE4903E09EB}" dt="2020-07-16T21:49:33.753" v="313" actId="1076"/>
          <ac:spMkLst>
            <pc:docMk/>
            <pc:sldMk cId="1427551429" sldId="279"/>
            <ac:spMk id="2" creationId="{7AF5F5D5-C05C-4CD3-9B31-B7E823719690}"/>
          </ac:spMkLst>
        </pc:spChg>
        <pc:spChg chg="del">
          <ac:chgData name="Chester Swearingen" userId="977ae37b-6496-4371-994e-dc977374d4f1" providerId="ADAL" clId="{8B4EB043-9856-424B-954B-EBE4903E09EB}" dt="2020-07-16T21:39:40.044" v="223" actId="26606"/>
          <ac:spMkLst>
            <pc:docMk/>
            <pc:sldMk cId="1427551429" sldId="279"/>
            <ac:spMk id="20" creationId="{42A4FC2C-047E-45A5-965D-8E1E3BF09BC6}"/>
          </ac:spMkLst>
        </pc:spChg>
        <pc:spChg chg="add">
          <ac:chgData name="Chester Swearingen" userId="977ae37b-6496-4371-994e-dc977374d4f1" providerId="ADAL" clId="{8B4EB043-9856-424B-954B-EBE4903E09EB}" dt="2020-07-16T21:39:40.044" v="223" actId="26606"/>
          <ac:spMkLst>
            <pc:docMk/>
            <pc:sldMk cId="1427551429" sldId="279"/>
            <ac:spMk id="25" creationId="{42A4FC2C-047E-45A5-965D-8E1E3BF09BC6}"/>
          </ac:spMkLst>
        </pc:spChg>
        <pc:spChg chg="add del mod">
          <ac:chgData name="Chester Swearingen" userId="977ae37b-6496-4371-994e-dc977374d4f1" providerId="ADAL" clId="{8B4EB043-9856-424B-954B-EBE4903E09EB}" dt="2020-07-16T22:10:49.264" v="566" actId="478"/>
          <ac:spMkLst>
            <pc:docMk/>
            <pc:sldMk cId="1427551429" sldId="279"/>
            <ac:spMk id="80" creationId="{40A05ECF-4AA3-475C-AB73-E9DB80586CA9}"/>
          </ac:spMkLst>
        </pc:spChg>
        <pc:spChg chg="add del mod">
          <ac:chgData name="Chester Swearingen" userId="977ae37b-6496-4371-994e-dc977374d4f1" providerId="ADAL" clId="{8B4EB043-9856-424B-954B-EBE4903E09EB}" dt="2020-07-16T21:58:57.856" v="435" actId="478"/>
          <ac:spMkLst>
            <pc:docMk/>
            <pc:sldMk cId="1427551429" sldId="279"/>
            <ac:spMk id="82" creationId="{732821E6-FF14-4C64-AFC9-D3F4A7C74E6A}"/>
          </ac:spMkLst>
        </pc:spChg>
        <pc:picChg chg="mod">
          <ac:chgData name="Chester Swearingen" userId="977ae37b-6496-4371-994e-dc977374d4f1" providerId="ADAL" clId="{8B4EB043-9856-424B-954B-EBE4903E09EB}" dt="2020-07-16T22:06:47.791" v="532" actId="14100"/>
          <ac:picMkLst>
            <pc:docMk/>
            <pc:sldMk cId="1427551429" sldId="279"/>
            <ac:picMk id="3" creationId="{C6922231-E5AC-4B8E-83CE-B93BA3D8F0EF}"/>
          </ac:picMkLst>
        </pc:picChg>
        <pc:picChg chg="add mod">
          <ac:chgData name="Chester Swearingen" userId="977ae37b-6496-4371-994e-dc977374d4f1" providerId="ADAL" clId="{8B4EB043-9856-424B-954B-EBE4903E09EB}" dt="2020-07-16T21:47:25.537" v="298" actId="1076"/>
          <ac:picMkLst>
            <pc:docMk/>
            <pc:sldMk cId="1427551429" sldId="279"/>
            <ac:picMk id="5" creationId="{7FC67848-B2D6-4730-9AD1-796DF4493756}"/>
          </ac:picMkLst>
        </pc:picChg>
        <pc:picChg chg="add mod">
          <ac:chgData name="Chester Swearingen" userId="977ae37b-6496-4371-994e-dc977374d4f1" providerId="ADAL" clId="{8B4EB043-9856-424B-954B-EBE4903E09EB}" dt="2020-07-16T21:47:30.915" v="300" actId="1076"/>
          <ac:picMkLst>
            <pc:docMk/>
            <pc:sldMk cId="1427551429" sldId="279"/>
            <ac:picMk id="6" creationId="{D6B23EE8-3FE2-4C12-890E-8B128C6677A3}"/>
          </ac:picMkLst>
        </pc:picChg>
        <pc:picChg chg="add mod">
          <ac:chgData name="Chester Swearingen" userId="977ae37b-6496-4371-994e-dc977374d4f1" providerId="ADAL" clId="{8B4EB043-9856-424B-954B-EBE4903E09EB}" dt="2020-07-16T21:49:48.203" v="318" actId="1076"/>
          <ac:picMkLst>
            <pc:docMk/>
            <pc:sldMk cId="1427551429" sldId="279"/>
            <ac:picMk id="13" creationId="{FE507451-F77B-46B3-BCE3-A81315E97292}"/>
          </ac:picMkLst>
        </pc:picChg>
        <pc:picChg chg="add del mod">
          <ac:chgData name="Chester Swearingen" userId="977ae37b-6496-4371-994e-dc977374d4f1" providerId="ADAL" clId="{8B4EB043-9856-424B-954B-EBE4903E09EB}" dt="2020-07-16T21:53:47.422" v="329" actId="478"/>
          <ac:picMkLst>
            <pc:docMk/>
            <pc:sldMk cId="1427551429" sldId="279"/>
            <ac:picMk id="18" creationId="{B1A655BD-E4FA-4CE5-BDCA-BF18D909B9C1}"/>
          </ac:picMkLst>
        </pc:picChg>
        <pc:picChg chg="add del mod">
          <ac:chgData name="Chester Swearingen" userId="977ae37b-6496-4371-994e-dc977374d4f1" providerId="ADAL" clId="{8B4EB043-9856-424B-954B-EBE4903E09EB}" dt="2020-07-16T22:03:34.887" v="489" actId="478"/>
          <ac:picMkLst>
            <pc:docMk/>
            <pc:sldMk cId="1427551429" sldId="279"/>
            <ac:picMk id="21" creationId="{F4B0848D-9B83-4C43-B7FD-9B585FAACA88}"/>
          </ac:picMkLst>
        </pc:picChg>
        <pc:picChg chg="add del mod">
          <ac:chgData name="Chester Swearingen" userId="977ae37b-6496-4371-994e-dc977374d4f1" providerId="ADAL" clId="{8B4EB043-9856-424B-954B-EBE4903E09EB}" dt="2020-07-16T22:06:20.166" v="511" actId="478"/>
          <ac:picMkLst>
            <pc:docMk/>
            <pc:sldMk cId="1427551429" sldId="279"/>
            <ac:picMk id="22" creationId="{AA8271C5-AC68-448D-AF18-EC5951E690C8}"/>
          </ac:picMkLst>
        </pc:picChg>
        <pc:picChg chg="add del mod">
          <ac:chgData name="Chester Swearingen" userId="977ae37b-6496-4371-994e-dc977374d4f1" providerId="ADAL" clId="{8B4EB043-9856-424B-954B-EBE4903E09EB}" dt="2020-07-16T22:06:22.072" v="513" actId="478"/>
          <ac:picMkLst>
            <pc:docMk/>
            <pc:sldMk cId="1427551429" sldId="279"/>
            <ac:picMk id="24" creationId="{85940F78-2015-4058-848C-289460F0C4D0}"/>
          </ac:picMkLst>
        </pc:picChg>
        <pc:picChg chg="add del mod">
          <ac:chgData name="Chester Swearingen" userId="977ae37b-6496-4371-994e-dc977374d4f1" providerId="ADAL" clId="{8B4EB043-9856-424B-954B-EBE4903E09EB}" dt="2020-07-16T22:06:23.544" v="516" actId="478"/>
          <ac:picMkLst>
            <pc:docMk/>
            <pc:sldMk cId="1427551429" sldId="279"/>
            <ac:picMk id="28" creationId="{0359AD77-167E-41FE-932B-DBB216862C8B}"/>
          </ac:picMkLst>
        </pc:picChg>
        <pc:picChg chg="add del mod">
          <ac:chgData name="Chester Swearingen" userId="977ae37b-6496-4371-994e-dc977374d4f1" providerId="ADAL" clId="{8B4EB043-9856-424B-954B-EBE4903E09EB}" dt="2020-07-16T22:01:09.766" v="440" actId="478"/>
          <ac:picMkLst>
            <pc:docMk/>
            <pc:sldMk cId="1427551429" sldId="279"/>
            <ac:picMk id="30" creationId="{95801076-5086-46FC-A2A3-BFF8FED66DFF}"/>
          </ac:picMkLst>
        </pc:picChg>
        <pc:picChg chg="add del mod">
          <ac:chgData name="Chester Swearingen" userId="977ae37b-6496-4371-994e-dc977374d4f1" providerId="ADAL" clId="{8B4EB043-9856-424B-954B-EBE4903E09EB}" dt="2020-07-16T22:01:15.498" v="446" actId="478"/>
          <ac:picMkLst>
            <pc:docMk/>
            <pc:sldMk cId="1427551429" sldId="279"/>
            <ac:picMk id="32" creationId="{97438768-863D-4043-9179-0500D87437A0}"/>
          </ac:picMkLst>
        </pc:picChg>
        <pc:picChg chg="add del mod">
          <ac:chgData name="Chester Swearingen" userId="977ae37b-6496-4371-994e-dc977374d4f1" providerId="ADAL" clId="{8B4EB043-9856-424B-954B-EBE4903E09EB}" dt="2020-07-16T22:06:27.021" v="521" actId="478"/>
          <ac:picMkLst>
            <pc:docMk/>
            <pc:sldMk cId="1427551429" sldId="279"/>
            <ac:picMk id="34" creationId="{B1BC428B-F9CF-47CF-9B41-59C287667B13}"/>
          </ac:picMkLst>
        </pc:picChg>
        <pc:picChg chg="add del mod">
          <ac:chgData name="Chester Swearingen" userId="977ae37b-6496-4371-994e-dc977374d4f1" providerId="ADAL" clId="{8B4EB043-9856-424B-954B-EBE4903E09EB}" dt="2020-07-16T22:06:29.041" v="524" actId="478"/>
          <ac:picMkLst>
            <pc:docMk/>
            <pc:sldMk cId="1427551429" sldId="279"/>
            <ac:picMk id="36" creationId="{A0F339C0-26A5-47D3-822D-69F044CE2E23}"/>
          </ac:picMkLst>
        </pc:picChg>
        <pc:picChg chg="add del mod">
          <ac:chgData name="Chester Swearingen" userId="977ae37b-6496-4371-994e-dc977374d4f1" providerId="ADAL" clId="{8B4EB043-9856-424B-954B-EBE4903E09EB}" dt="2020-07-16T22:01:11.758" v="442" actId="478"/>
          <ac:picMkLst>
            <pc:docMk/>
            <pc:sldMk cId="1427551429" sldId="279"/>
            <ac:picMk id="38" creationId="{90A8F0B3-48EA-4444-A534-93AF641B56BB}"/>
          </ac:picMkLst>
        </pc:picChg>
        <pc:picChg chg="add del mod">
          <ac:chgData name="Chester Swearingen" userId="977ae37b-6496-4371-994e-dc977374d4f1" providerId="ADAL" clId="{8B4EB043-9856-424B-954B-EBE4903E09EB}" dt="2020-07-16T22:01:17.270" v="448" actId="478"/>
          <ac:picMkLst>
            <pc:docMk/>
            <pc:sldMk cId="1427551429" sldId="279"/>
            <ac:picMk id="40" creationId="{D529EB91-2410-4503-A5E8-0CEFCFC8BA55}"/>
          </ac:picMkLst>
        </pc:picChg>
        <pc:picChg chg="add del mod">
          <ac:chgData name="Chester Swearingen" userId="977ae37b-6496-4371-994e-dc977374d4f1" providerId="ADAL" clId="{8B4EB043-9856-424B-954B-EBE4903E09EB}" dt="2020-07-16T22:06:28.356" v="523" actId="478"/>
          <ac:picMkLst>
            <pc:docMk/>
            <pc:sldMk cId="1427551429" sldId="279"/>
            <ac:picMk id="42" creationId="{33080254-9B72-4E3E-9B59-E778E4AD8D6D}"/>
          </ac:picMkLst>
        </pc:picChg>
        <pc:picChg chg="add del mod">
          <ac:chgData name="Chester Swearingen" userId="977ae37b-6496-4371-994e-dc977374d4f1" providerId="ADAL" clId="{8B4EB043-9856-424B-954B-EBE4903E09EB}" dt="2020-07-16T22:06:27.606" v="522" actId="478"/>
          <ac:picMkLst>
            <pc:docMk/>
            <pc:sldMk cId="1427551429" sldId="279"/>
            <ac:picMk id="44" creationId="{5E7EB806-9E6C-43B8-B885-3A8A3EE6D43D}"/>
          </ac:picMkLst>
        </pc:picChg>
        <pc:picChg chg="add del mod">
          <ac:chgData name="Chester Swearingen" userId="977ae37b-6496-4371-994e-dc977374d4f1" providerId="ADAL" clId="{8B4EB043-9856-424B-954B-EBE4903E09EB}" dt="2020-07-16T22:02:46.765" v="470" actId="478"/>
          <ac:picMkLst>
            <pc:docMk/>
            <pc:sldMk cId="1427551429" sldId="279"/>
            <ac:picMk id="46" creationId="{BA7CEC59-1AC1-41C6-B5FE-0983EB7292C6}"/>
          </ac:picMkLst>
        </pc:picChg>
        <pc:picChg chg="add del mod">
          <ac:chgData name="Chester Swearingen" userId="977ae37b-6496-4371-994e-dc977374d4f1" providerId="ADAL" clId="{8B4EB043-9856-424B-954B-EBE4903E09EB}" dt="2020-07-16T22:03:43.016" v="492" actId="478"/>
          <ac:picMkLst>
            <pc:docMk/>
            <pc:sldMk cId="1427551429" sldId="279"/>
            <ac:picMk id="48" creationId="{9F253360-F312-403C-8271-07B031537CC0}"/>
          </ac:picMkLst>
        </pc:picChg>
        <pc:picChg chg="add del mod">
          <ac:chgData name="Chester Swearingen" userId="977ae37b-6496-4371-994e-dc977374d4f1" providerId="ADAL" clId="{8B4EB043-9856-424B-954B-EBE4903E09EB}" dt="2020-07-16T22:06:24.326" v="517" actId="478"/>
          <ac:picMkLst>
            <pc:docMk/>
            <pc:sldMk cId="1427551429" sldId="279"/>
            <ac:picMk id="50" creationId="{81049E78-8B0A-401A-8815-EA97D84D2263}"/>
          </ac:picMkLst>
        </pc:picChg>
        <pc:picChg chg="add del mod">
          <ac:chgData name="Chester Swearingen" userId="977ae37b-6496-4371-994e-dc977374d4f1" providerId="ADAL" clId="{8B4EB043-9856-424B-954B-EBE4903E09EB}" dt="2020-07-16T22:06:22.764" v="514" actId="478"/>
          <ac:picMkLst>
            <pc:docMk/>
            <pc:sldMk cId="1427551429" sldId="279"/>
            <ac:picMk id="52" creationId="{B2E18B45-B4C8-4AE3-ADD2-512E006A95E7}"/>
          </ac:picMkLst>
        </pc:picChg>
        <pc:picChg chg="add del mod">
          <ac:chgData name="Chester Swearingen" userId="977ae37b-6496-4371-994e-dc977374d4f1" providerId="ADAL" clId="{8B4EB043-9856-424B-954B-EBE4903E09EB}" dt="2020-07-16T22:06:21.278" v="512" actId="478"/>
          <ac:picMkLst>
            <pc:docMk/>
            <pc:sldMk cId="1427551429" sldId="279"/>
            <ac:picMk id="54" creationId="{44A3D859-7074-4912-AB50-C300F9D12E4E}"/>
          </ac:picMkLst>
        </pc:picChg>
        <pc:picChg chg="add del mod">
          <ac:chgData name="Chester Swearingen" userId="977ae37b-6496-4371-994e-dc977374d4f1" providerId="ADAL" clId="{8B4EB043-9856-424B-954B-EBE4903E09EB}" dt="2020-07-16T22:03:27.189" v="486" actId="478"/>
          <ac:picMkLst>
            <pc:docMk/>
            <pc:sldMk cId="1427551429" sldId="279"/>
            <ac:picMk id="56" creationId="{68B3057B-AF74-4E90-B989-A3DF1310D452}"/>
          </ac:picMkLst>
        </pc:picChg>
        <pc:picChg chg="add del mod">
          <ac:chgData name="Chester Swearingen" userId="977ae37b-6496-4371-994e-dc977374d4f1" providerId="ADAL" clId="{8B4EB043-9856-424B-954B-EBE4903E09EB}" dt="2020-07-16T22:03:51.837" v="495" actId="478"/>
          <ac:picMkLst>
            <pc:docMk/>
            <pc:sldMk cId="1427551429" sldId="279"/>
            <ac:picMk id="58" creationId="{E8933345-A04A-4717-9839-4A40C5234F08}"/>
          </ac:picMkLst>
        </pc:picChg>
        <pc:picChg chg="add del mod">
          <ac:chgData name="Chester Swearingen" userId="977ae37b-6496-4371-994e-dc977374d4f1" providerId="ADAL" clId="{8B4EB043-9856-424B-954B-EBE4903E09EB}" dt="2020-07-16T22:06:25.050" v="518" actId="478"/>
          <ac:picMkLst>
            <pc:docMk/>
            <pc:sldMk cId="1427551429" sldId="279"/>
            <ac:picMk id="60" creationId="{655A839B-59B7-434F-9712-4756FBF40CB5}"/>
          </ac:picMkLst>
        </pc:picChg>
        <pc:picChg chg="add del mod">
          <ac:chgData name="Chester Swearingen" userId="977ae37b-6496-4371-994e-dc977374d4f1" providerId="ADAL" clId="{8B4EB043-9856-424B-954B-EBE4903E09EB}" dt="2020-07-16T22:06:26.382" v="520" actId="478"/>
          <ac:picMkLst>
            <pc:docMk/>
            <pc:sldMk cId="1427551429" sldId="279"/>
            <ac:picMk id="62" creationId="{9927DA2C-EEAE-4A24-AD4B-F25D3DA437CA}"/>
          </ac:picMkLst>
        </pc:picChg>
        <pc:picChg chg="add del mod">
          <ac:chgData name="Chester Swearingen" userId="977ae37b-6496-4371-994e-dc977374d4f1" providerId="ADAL" clId="{8B4EB043-9856-424B-954B-EBE4903E09EB}" dt="2020-07-16T22:01:10.644" v="441" actId="478"/>
          <ac:picMkLst>
            <pc:docMk/>
            <pc:sldMk cId="1427551429" sldId="279"/>
            <ac:picMk id="64" creationId="{E895F72A-28D1-4F88-B658-65C49F9AE6AC}"/>
          </ac:picMkLst>
        </pc:picChg>
        <pc:picChg chg="add del mod">
          <ac:chgData name="Chester Swearingen" userId="977ae37b-6496-4371-994e-dc977374d4f1" providerId="ADAL" clId="{8B4EB043-9856-424B-954B-EBE4903E09EB}" dt="2020-07-16T22:01:16.362" v="447" actId="478"/>
          <ac:picMkLst>
            <pc:docMk/>
            <pc:sldMk cId="1427551429" sldId="279"/>
            <ac:picMk id="66" creationId="{6F8B9B45-EF8C-425F-B4AE-9DBC4FB0AD30}"/>
          </ac:picMkLst>
        </pc:picChg>
        <pc:picChg chg="add del mod">
          <ac:chgData name="Chester Swearingen" userId="977ae37b-6496-4371-994e-dc977374d4f1" providerId="ADAL" clId="{8B4EB043-9856-424B-954B-EBE4903E09EB}" dt="2020-07-16T22:01:14.438" v="445" actId="478"/>
          <ac:picMkLst>
            <pc:docMk/>
            <pc:sldMk cId="1427551429" sldId="279"/>
            <ac:picMk id="68" creationId="{87D0754E-9346-47C3-8F69-708F1E0B5F86}"/>
          </ac:picMkLst>
        </pc:picChg>
        <pc:picChg chg="add del mod">
          <ac:chgData name="Chester Swearingen" userId="977ae37b-6496-4371-994e-dc977374d4f1" providerId="ADAL" clId="{8B4EB043-9856-424B-954B-EBE4903E09EB}" dt="2020-07-16T22:01:13.299" v="444" actId="478"/>
          <ac:picMkLst>
            <pc:docMk/>
            <pc:sldMk cId="1427551429" sldId="279"/>
            <ac:picMk id="70" creationId="{F3A0BDE3-6F04-4556-8147-92BFC33E323D}"/>
          </ac:picMkLst>
        </pc:picChg>
        <pc:picChg chg="add del mod">
          <ac:chgData name="Chester Swearingen" userId="977ae37b-6496-4371-994e-dc977374d4f1" providerId="ADAL" clId="{8B4EB043-9856-424B-954B-EBE4903E09EB}" dt="2020-07-16T22:01:08.594" v="438" actId="478"/>
          <ac:picMkLst>
            <pc:docMk/>
            <pc:sldMk cId="1427551429" sldId="279"/>
            <ac:picMk id="72" creationId="{29263FDE-D03A-490B-8CF2-6A38ABEB43A0}"/>
          </ac:picMkLst>
        </pc:picChg>
        <pc:picChg chg="add del mod">
          <ac:chgData name="Chester Swearingen" userId="977ae37b-6496-4371-994e-dc977374d4f1" providerId="ADAL" clId="{8B4EB043-9856-424B-954B-EBE4903E09EB}" dt="2020-07-16T22:01:12.604" v="443" actId="478"/>
          <ac:picMkLst>
            <pc:docMk/>
            <pc:sldMk cId="1427551429" sldId="279"/>
            <ac:picMk id="74" creationId="{7612C720-EFA1-4955-B0D8-35080DEF6422}"/>
          </ac:picMkLst>
        </pc:picChg>
        <pc:picChg chg="add del mod">
          <ac:chgData name="Chester Swearingen" userId="977ae37b-6496-4371-994e-dc977374d4f1" providerId="ADAL" clId="{8B4EB043-9856-424B-954B-EBE4903E09EB}" dt="2020-07-16T22:06:25.738" v="519" actId="478"/>
          <ac:picMkLst>
            <pc:docMk/>
            <pc:sldMk cId="1427551429" sldId="279"/>
            <ac:picMk id="76" creationId="{4178A34A-6055-4547-9DFF-8EB3F906402F}"/>
          </ac:picMkLst>
        </pc:picChg>
        <pc:picChg chg="add del mod">
          <ac:chgData name="Chester Swearingen" userId="977ae37b-6496-4371-994e-dc977374d4f1" providerId="ADAL" clId="{8B4EB043-9856-424B-954B-EBE4903E09EB}" dt="2020-07-16T22:03:57.703" v="499" actId="478"/>
          <ac:picMkLst>
            <pc:docMk/>
            <pc:sldMk cId="1427551429" sldId="279"/>
            <ac:picMk id="78" creationId="{34DCE602-1792-4013-9976-2CA218469E5D}"/>
          </ac:picMkLst>
        </pc:picChg>
        <pc:picChg chg="add del mod">
          <ac:chgData name="Chester Swearingen" userId="977ae37b-6496-4371-994e-dc977374d4f1" providerId="ADAL" clId="{8B4EB043-9856-424B-954B-EBE4903E09EB}" dt="2020-07-16T22:06:29.793" v="525" actId="478"/>
          <ac:picMkLst>
            <pc:docMk/>
            <pc:sldMk cId="1427551429" sldId="279"/>
            <ac:picMk id="83" creationId="{C9DC1A03-18F7-4374-99E0-626EE253BFA8}"/>
          </ac:picMkLst>
        </pc:picChg>
        <pc:picChg chg="add del mod">
          <ac:chgData name="Chester Swearingen" userId="977ae37b-6496-4371-994e-dc977374d4f1" providerId="ADAL" clId="{8B4EB043-9856-424B-954B-EBE4903E09EB}" dt="2020-07-16T22:06:30.779" v="526" actId="478"/>
          <ac:picMkLst>
            <pc:docMk/>
            <pc:sldMk cId="1427551429" sldId="279"/>
            <ac:picMk id="84" creationId="{B16D9C7C-F6E3-40CA-A702-603A9071B136}"/>
          </ac:picMkLst>
        </pc:picChg>
        <pc:picChg chg="add del mod">
          <ac:chgData name="Chester Swearingen" userId="977ae37b-6496-4371-994e-dc977374d4f1" providerId="ADAL" clId="{8B4EB043-9856-424B-954B-EBE4903E09EB}" dt="2020-07-16T22:06:33.064" v="529" actId="478"/>
          <ac:picMkLst>
            <pc:docMk/>
            <pc:sldMk cId="1427551429" sldId="279"/>
            <ac:picMk id="85" creationId="{0876CD60-A58C-4887-B43F-A13AE3900607}"/>
          </ac:picMkLst>
        </pc:picChg>
        <pc:picChg chg="add del mod">
          <ac:chgData name="Chester Swearingen" userId="977ae37b-6496-4371-994e-dc977374d4f1" providerId="ADAL" clId="{8B4EB043-9856-424B-954B-EBE4903E09EB}" dt="2020-07-16T22:06:33.710" v="530" actId="478"/>
          <ac:picMkLst>
            <pc:docMk/>
            <pc:sldMk cId="1427551429" sldId="279"/>
            <ac:picMk id="86" creationId="{AEFC306B-812F-4DA6-A7C2-B840BB03B051}"/>
          </ac:picMkLst>
        </pc:picChg>
        <pc:picChg chg="add del mod">
          <ac:chgData name="Chester Swearingen" userId="977ae37b-6496-4371-994e-dc977374d4f1" providerId="ADAL" clId="{8B4EB043-9856-424B-954B-EBE4903E09EB}" dt="2020-07-16T22:06:32.270" v="528" actId="478"/>
          <ac:picMkLst>
            <pc:docMk/>
            <pc:sldMk cId="1427551429" sldId="279"/>
            <ac:picMk id="87" creationId="{BA7A8031-8DD6-4A17-BEA6-5110FFCBF737}"/>
          </ac:picMkLst>
        </pc:picChg>
        <pc:picChg chg="add del mod">
          <ac:chgData name="Chester Swearingen" userId="977ae37b-6496-4371-994e-dc977374d4f1" providerId="ADAL" clId="{8B4EB043-9856-424B-954B-EBE4903E09EB}" dt="2020-07-16T22:06:31.594" v="527" actId="478"/>
          <ac:picMkLst>
            <pc:docMk/>
            <pc:sldMk cId="1427551429" sldId="279"/>
            <ac:picMk id="88" creationId="{94220FC3-F695-4DAC-9267-C9D46610A7AC}"/>
          </ac:picMkLst>
        </pc:picChg>
        <pc:picChg chg="add mod">
          <ac:chgData name="Chester Swearingen" userId="977ae37b-6496-4371-994e-dc977374d4f1" providerId="ADAL" clId="{8B4EB043-9856-424B-954B-EBE4903E09EB}" dt="2020-07-16T22:18:58.268" v="608" actId="1076"/>
          <ac:picMkLst>
            <pc:docMk/>
            <pc:sldMk cId="1427551429" sldId="279"/>
            <ac:picMk id="92" creationId="{BC70F8C3-25B0-4C32-B9BB-E10CE5904577}"/>
          </ac:picMkLst>
        </pc:picChg>
        <pc:cxnChg chg="add mod">
          <ac:chgData name="Chester Swearingen" userId="977ae37b-6496-4371-994e-dc977374d4f1" providerId="ADAL" clId="{8B4EB043-9856-424B-954B-EBE4903E09EB}" dt="2020-07-16T21:49:40.856" v="316" actId="14100"/>
          <ac:cxnSpMkLst>
            <pc:docMk/>
            <pc:sldMk cId="1427551429" sldId="279"/>
            <ac:cxnSpMk id="9" creationId="{88431B65-1F8A-4B02-A421-F107D58D1C58}"/>
          </ac:cxnSpMkLst>
        </pc:cxnChg>
        <pc:cxnChg chg="add mod">
          <ac:chgData name="Chester Swearingen" userId="977ae37b-6496-4371-994e-dc977374d4f1" providerId="ADAL" clId="{8B4EB043-9856-424B-954B-EBE4903E09EB}" dt="2020-07-16T21:49:44.011" v="317" actId="14100"/>
          <ac:cxnSpMkLst>
            <pc:docMk/>
            <pc:sldMk cId="1427551429" sldId="279"/>
            <ac:cxnSpMk id="12" creationId="{6CDEACAE-3D63-41D2-928D-51331C2284BB}"/>
          </ac:cxnSpMkLst>
        </pc:cxnChg>
        <pc:cxnChg chg="add mod">
          <ac:chgData name="Chester Swearingen" userId="977ae37b-6496-4371-994e-dc977374d4f1" providerId="ADAL" clId="{8B4EB043-9856-424B-954B-EBE4903E09EB}" dt="2020-07-16T22:18:50.072" v="606" actId="14100"/>
          <ac:cxnSpMkLst>
            <pc:docMk/>
            <pc:sldMk cId="1427551429" sldId="279"/>
            <ac:cxnSpMk id="89" creationId="{DA859325-AA3C-4123-BBB7-76E57CCFB1D4}"/>
          </ac:cxnSpMkLst>
        </pc:cxnChg>
      </pc:sldChg>
      <pc:sldChg chg="addSp delSp modSp add mod delAnim modAnim">
        <pc:chgData name="Chester Swearingen" userId="977ae37b-6496-4371-994e-dc977374d4f1" providerId="ADAL" clId="{8B4EB043-9856-424B-954B-EBE4903E09EB}" dt="2020-07-16T22:17:57.691" v="603"/>
        <pc:sldMkLst>
          <pc:docMk/>
          <pc:sldMk cId="4234971872" sldId="280"/>
        </pc:sldMkLst>
        <pc:picChg chg="del">
          <ac:chgData name="Chester Swearingen" userId="977ae37b-6496-4371-994e-dc977374d4f1" providerId="ADAL" clId="{8B4EB043-9856-424B-954B-EBE4903E09EB}" dt="2020-07-16T22:12:54.249" v="575" actId="478"/>
          <ac:picMkLst>
            <pc:docMk/>
            <pc:sldMk cId="4234971872" sldId="280"/>
            <ac:picMk id="5" creationId="{7FC67848-B2D6-4730-9AD1-796DF4493756}"/>
          </ac:picMkLst>
        </pc:picChg>
        <pc:picChg chg="del">
          <ac:chgData name="Chester Swearingen" userId="977ae37b-6496-4371-994e-dc977374d4f1" providerId="ADAL" clId="{8B4EB043-9856-424B-954B-EBE4903E09EB}" dt="2020-07-16T22:12:53.016" v="574" actId="478"/>
          <ac:picMkLst>
            <pc:docMk/>
            <pc:sldMk cId="4234971872" sldId="280"/>
            <ac:picMk id="6" creationId="{D6B23EE8-3FE2-4C12-890E-8B128C6677A3}"/>
          </ac:picMkLst>
        </pc:picChg>
        <pc:picChg chg="mod">
          <ac:chgData name="Chester Swearingen" userId="977ae37b-6496-4371-994e-dc977374d4f1" providerId="ADAL" clId="{8B4EB043-9856-424B-954B-EBE4903E09EB}" dt="2020-07-16T22:12:58.334" v="576" actId="1076"/>
          <ac:picMkLst>
            <pc:docMk/>
            <pc:sldMk cId="4234971872" sldId="280"/>
            <ac:picMk id="22" creationId="{AA8271C5-AC68-448D-AF18-EC5951E690C8}"/>
          </ac:picMkLst>
        </pc:picChg>
        <pc:picChg chg="mod">
          <ac:chgData name="Chester Swearingen" userId="977ae37b-6496-4371-994e-dc977374d4f1" providerId="ADAL" clId="{8B4EB043-9856-424B-954B-EBE4903E09EB}" dt="2020-07-16T22:13:02.496" v="578" actId="1076"/>
          <ac:picMkLst>
            <pc:docMk/>
            <pc:sldMk cId="4234971872" sldId="280"/>
            <ac:picMk id="24" creationId="{85940F78-2015-4058-848C-289460F0C4D0}"/>
          </ac:picMkLst>
        </pc:picChg>
        <pc:picChg chg="mod">
          <ac:chgData name="Chester Swearingen" userId="977ae37b-6496-4371-994e-dc977374d4f1" providerId="ADAL" clId="{8B4EB043-9856-424B-954B-EBE4903E09EB}" dt="2020-07-16T22:13:08.117" v="580" actId="1076"/>
          <ac:picMkLst>
            <pc:docMk/>
            <pc:sldMk cId="4234971872" sldId="280"/>
            <ac:picMk id="28" creationId="{0359AD77-167E-41FE-932B-DBB216862C8B}"/>
          </ac:picMkLst>
        </pc:picChg>
        <pc:picChg chg="add mod">
          <ac:chgData name="Chester Swearingen" userId="977ae37b-6496-4371-994e-dc977374d4f1" providerId="ADAL" clId="{8B4EB043-9856-424B-954B-EBE4903E09EB}" dt="2020-07-16T22:13:51.420" v="596" actId="1076"/>
          <ac:picMkLst>
            <pc:docMk/>
            <pc:sldMk cId="4234971872" sldId="280"/>
            <ac:picMk id="30" creationId="{C63F615E-8671-4891-BB67-43E53950E2EF}"/>
          </ac:picMkLst>
        </pc:picChg>
        <pc:picChg chg="mod">
          <ac:chgData name="Chester Swearingen" userId="977ae37b-6496-4371-994e-dc977374d4f1" providerId="ADAL" clId="{8B4EB043-9856-424B-954B-EBE4903E09EB}" dt="2020-07-16T22:13:23.184" v="585" actId="1076"/>
          <ac:picMkLst>
            <pc:docMk/>
            <pc:sldMk cId="4234971872" sldId="280"/>
            <ac:picMk id="34" creationId="{B1BC428B-F9CF-47CF-9B41-59C287667B13}"/>
          </ac:picMkLst>
        </pc:picChg>
        <pc:picChg chg="mod">
          <ac:chgData name="Chester Swearingen" userId="977ae37b-6496-4371-994e-dc977374d4f1" providerId="ADAL" clId="{8B4EB043-9856-424B-954B-EBE4903E09EB}" dt="2020-07-16T22:13:32.161" v="588" actId="1076"/>
          <ac:picMkLst>
            <pc:docMk/>
            <pc:sldMk cId="4234971872" sldId="280"/>
            <ac:picMk id="36" creationId="{A0F339C0-26A5-47D3-822D-69F044CE2E23}"/>
          </ac:picMkLst>
        </pc:picChg>
        <pc:picChg chg="mod">
          <ac:chgData name="Chester Swearingen" userId="977ae37b-6496-4371-994e-dc977374d4f1" providerId="ADAL" clId="{8B4EB043-9856-424B-954B-EBE4903E09EB}" dt="2020-07-16T22:13:29.705" v="587" actId="1076"/>
          <ac:picMkLst>
            <pc:docMk/>
            <pc:sldMk cId="4234971872" sldId="280"/>
            <ac:picMk id="42" creationId="{33080254-9B72-4E3E-9B59-E778E4AD8D6D}"/>
          </ac:picMkLst>
        </pc:picChg>
        <pc:picChg chg="mod">
          <ac:chgData name="Chester Swearingen" userId="977ae37b-6496-4371-994e-dc977374d4f1" providerId="ADAL" clId="{8B4EB043-9856-424B-954B-EBE4903E09EB}" dt="2020-07-16T22:13:26.061" v="586" actId="1076"/>
          <ac:picMkLst>
            <pc:docMk/>
            <pc:sldMk cId="4234971872" sldId="280"/>
            <ac:picMk id="44" creationId="{5E7EB806-9E6C-43B8-B885-3A8A3EE6D43D}"/>
          </ac:picMkLst>
        </pc:picChg>
        <pc:picChg chg="mod">
          <ac:chgData name="Chester Swearingen" userId="977ae37b-6496-4371-994e-dc977374d4f1" providerId="ADAL" clId="{8B4EB043-9856-424B-954B-EBE4903E09EB}" dt="2020-07-16T22:13:09.858" v="581" actId="1076"/>
          <ac:picMkLst>
            <pc:docMk/>
            <pc:sldMk cId="4234971872" sldId="280"/>
            <ac:picMk id="50" creationId="{81049E78-8B0A-401A-8815-EA97D84D2263}"/>
          </ac:picMkLst>
        </pc:picChg>
        <pc:picChg chg="mod">
          <ac:chgData name="Chester Swearingen" userId="977ae37b-6496-4371-994e-dc977374d4f1" providerId="ADAL" clId="{8B4EB043-9856-424B-954B-EBE4903E09EB}" dt="2020-07-16T22:13:05.037" v="579" actId="1076"/>
          <ac:picMkLst>
            <pc:docMk/>
            <pc:sldMk cId="4234971872" sldId="280"/>
            <ac:picMk id="52" creationId="{B2E18B45-B4C8-4AE3-ADD2-512E006A95E7}"/>
          </ac:picMkLst>
        </pc:picChg>
        <pc:picChg chg="mod">
          <ac:chgData name="Chester Swearingen" userId="977ae37b-6496-4371-994e-dc977374d4f1" providerId="ADAL" clId="{8B4EB043-9856-424B-954B-EBE4903E09EB}" dt="2020-07-16T22:13:00.451" v="577" actId="1076"/>
          <ac:picMkLst>
            <pc:docMk/>
            <pc:sldMk cId="4234971872" sldId="280"/>
            <ac:picMk id="54" creationId="{44A3D859-7074-4912-AB50-C300F9D12E4E}"/>
          </ac:picMkLst>
        </pc:picChg>
        <pc:picChg chg="mod">
          <ac:chgData name="Chester Swearingen" userId="977ae37b-6496-4371-994e-dc977374d4f1" providerId="ADAL" clId="{8B4EB043-9856-424B-954B-EBE4903E09EB}" dt="2020-07-16T22:13:12.365" v="582" actId="1076"/>
          <ac:picMkLst>
            <pc:docMk/>
            <pc:sldMk cId="4234971872" sldId="280"/>
            <ac:picMk id="60" creationId="{655A839B-59B7-434F-9712-4756FBF40CB5}"/>
          </ac:picMkLst>
        </pc:picChg>
        <pc:picChg chg="mod">
          <ac:chgData name="Chester Swearingen" userId="977ae37b-6496-4371-994e-dc977374d4f1" providerId="ADAL" clId="{8B4EB043-9856-424B-954B-EBE4903E09EB}" dt="2020-07-16T22:13:20.109" v="584" actId="1076"/>
          <ac:picMkLst>
            <pc:docMk/>
            <pc:sldMk cId="4234971872" sldId="280"/>
            <ac:picMk id="62" creationId="{9927DA2C-EEAE-4A24-AD4B-F25D3DA437CA}"/>
          </ac:picMkLst>
        </pc:picChg>
        <pc:picChg chg="mod">
          <ac:chgData name="Chester Swearingen" userId="977ae37b-6496-4371-994e-dc977374d4f1" providerId="ADAL" clId="{8B4EB043-9856-424B-954B-EBE4903E09EB}" dt="2020-07-16T22:13:15.965" v="583" actId="1076"/>
          <ac:picMkLst>
            <pc:docMk/>
            <pc:sldMk cId="4234971872" sldId="280"/>
            <ac:picMk id="76" creationId="{4178A34A-6055-4547-9DFF-8EB3F906402F}"/>
          </ac:picMkLst>
        </pc:picChg>
        <pc:picChg chg="mod">
          <ac:chgData name="Chester Swearingen" userId="977ae37b-6496-4371-994e-dc977374d4f1" providerId="ADAL" clId="{8B4EB043-9856-424B-954B-EBE4903E09EB}" dt="2020-07-16T22:13:34.652" v="589" actId="1076"/>
          <ac:picMkLst>
            <pc:docMk/>
            <pc:sldMk cId="4234971872" sldId="280"/>
            <ac:picMk id="83" creationId="{C9DC1A03-18F7-4374-99E0-626EE253BFA8}"/>
          </ac:picMkLst>
        </pc:picChg>
        <pc:picChg chg="mod">
          <ac:chgData name="Chester Swearingen" userId="977ae37b-6496-4371-994e-dc977374d4f1" providerId="ADAL" clId="{8B4EB043-9856-424B-954B-EBE4903E09EB}" dt="2020-07-16T22:13:36.997" v="590" actId="1076"/>
          <ac:picMkLst>
            <pc:docMk/>
            <pc:sldMk cId="4234971872" sldId="280"/>
            <ac:picMk id="84" creationId="{B16D9C7C-F6E3-40CA-A702-603A9071B136}"/>
          </ac:picMkLst>
        </pc:picChg>
        <pc:picChg chg="mod">
          <ac:chgData name="Chester Swearingen" userId="977ae37b-6496-4371-994e-dc977374d4f1" providerId="ADAL" clId="{8B4EB043-9856-424B-954B-EBE4903E09EB}" dt="2020-07-16T22:13:39.565" v="591" actId="1076"/>
          <ac:picMkLst>
            <pc:docMk/>
            <pc:sldMk cId="4234971872" sldId="280"/>
            <ac:picMk id="85" creationId="{0876CD60-A58C-4887-B43F-A13AE3900607}"/>
          </ac:picMkLst>
        </pc:picChg>
        <pc:picChg chg="mod">
          <ac:chgData name="Chester Swearingen" userId="977ae37b-6496-4371-994e-dc977374d4f1" providerId="ADAL" clId="{8B4EB043-9856-424B-954B-EBE4903E09EB}" dt="2020-07-16T22:13:42.388" v="592" actId="1076"/>
          <ac:picMkLst>
            <pc:docMk/>
            <pc:sldMk cId="4234971872" sldId="280"/>
            <ac:picMk id="86" creationId="{AEFC306B-812F-4DA6-A7C2-B840BB03B051}"/>
          </ac:picMkLst>
        </pc:picChg>
        <pc:picChg chg="mod">
          <ac:chgData name="Chester Swearingen" userId="977ae37b-6496-4371-994e-dc977374d4f1" providerId="ADAL" clId="{8B4EB043-9856-424B-954B-EBE4903E09EB}" dt="2020-07-16T22:13:45.157" v="593" actId="1076"/>
          <ac:picMkLst>
            <pc:docMk/>
            <pc:sldMk cId="4234971872" sldId="280"/>
            <ac:picMk id="87" creationId="{BA7A8031-8DD6-4A17-BEA6-5110FFCBF737}"/>
          </ac:picMkLst>
        </pc:picChg>
        <pc:picChg chg="mod">
          <ac:chgData name="Chester Swearingen" userId="977ae37b-6496-4371-994e-dc977374d4f1" providerId="ADAL" clId="{8B4EB043-9856-424B-954B-EBE4903E09EB}" dt="2020-07-16T22:13:47.163" v="594" actId="1076"/>
          <ac:picMkLst>
            <pc:docMk/>
            <pc:sldMk cId="4234971872" sldId="280"/>
            <ac:picMk id="88" creationId="{94220FC3-F695-4DAC-9267-C9D46610A7AC}"/>
          </ac:picMkLst>
        </pc:picChg>
        <pc:cxnChg chg="del">
          <ac:chgData name="Chester Swearingen" userId="977ae37b-6496-4371-994e-dc977374d4f1" providerId="ADAL" clId="{8B4EB043-9856-424B-954B-EBE4903E09EB}" dt="2020-07-16T22:12:46.436" v="572" actId="478"/>
          <ac:cxnSpMkLst>
            <pc:docMk/>
            <pc:sldMk cId="4234971872" sldId="280"/>
            <ac:cxnSpMk id="9" creationId="{88431B65-1F8A-4B02-A421-F107D58D1C58}"/>
          </ac:cxnSpMkLst>
        </pc:cxnChg>
        <pc:cxnChg chg="del">
          <ac:chgData name="Chester Swearingen" userId="977ae37b-6496-4371-994e-dc977374d4f1" providerId="ADAL" clId="{8B4EB043-9856-424B-954B-EBE4903E09EB}" dt="2020-07-16T22:12:47.981" v="573" actId="478"/>
          <ac:cxnSpMkLst>
            <pc:docMk/>
            <pc:sldMk cId="4234971872" sldId="280"/>
            <ac:cxnSpMk id="12" creationId="{6CDEACAE-3D63-41D2-928D-51331C2284BB}"/>
          </ac:cxnSpMkLst>
        </pc:cxnChg>
      </pc:sldChg>
      <pc:sldChg chg="add del">
        <pc:chgData name="Chester Swearingen" userId="977ae37b-6496-4371-994e-dc977374d4f1" providerId="ADAL" clId="{8B4EB043-9856-424B-954B-EBE4903E09EB}" dt="2020-07-16T22:12:26.369" v="571" actId="47"/>
        <pc:sldMkLst>
          <pc:docMk/>
          <pc:sldMk cId="3711223667" sldId="281"/>
        </pc:sldMkLst>
      </pc:sldChg>
      <pc:sldChg chg="delSp add del mod delAnim modAnim">
        <pc:chgData name="Chester Swearingen" userId="977ae37b-6496-4371-994e-dc977374d4f1" providerId="ADAL" clId="{8B4EB043-9856-424B-954B-EBE4903E09EB}" dt="2020-07-16T22:16:04.782" v="600" actId="47"/>
        <pc:sldMkLst>
          <pc:docMk/>
          <pc:sldMk cId="3706139194" sldId="282"/>
        </pc:sldMkLst>
        <pc:picChg chg="del">
          <ac:chgData name="Chester Swearingen" userId="977ae37b-6496-4371-994e-dc977374d4f1" providerId="ADAL" clId="{8B4EB043-9856-424B-954B-EBE4903E09EB}" dt="2020-07-16T22:07:38.974" v="535" actId="478"/>
          <ac:picMkLst>
            <pc:docMk/>
            <pc:sldMk cId="3706139194" sldId="282"/>
            <ac:picMk id="5" creationId="{7FC67848-B2D6-4730-9AD1-796DF4493756}"/>
          </ac:picMkLst>
        </pc:picChg>
        <pc:picChg chg="del">
          <ac:chgData name="Chester Swearingen" userId="977ae37b-6496-4371-994e-dc977374d4f1" providerId="ADAL" clId="{8B4EB043-9856-424B-954B-EBE4903E09EB}" dt="2020-07-16T22:07:40.137" v="536" actId="478"/>
          <ac:picMkLst>
            <pc:docMk/>
            <pc:sldMk cId="3706139194" sldId="282"/>
            <ac:picMk id="6" creationId="{D6B23EE8-3FE2-4C12-890E-8B128C6677A3}"/>
          </ac:picMkLst>
        </pc:picChg>
        <pc:cxnChg chg="del">
          <ac:chgData name="Chester Swearingen" userId="977ae37b-6496-4371-994e-dc977374d4f1" providerId="ADAL" clId="{8B4EB043-9856-424B-954B-EBE4903E09EB}" dt="2020-07-16T22:07:42.816" v="538" actId="478"/>
          <ac:cxnSpMkLst>
            <pc:docMk/>
            <pc:sldMk cId="3706139194" sldId="282"/>
            <ac:cxnSpMk id="9" creationId="{88431B65-1F8A-4B02-A421-F107D58D1C58}"/>
          </ac:cxnSpMkLst>
        </pc:cxnChg>
        <pc:cxnChg chg="del">
          <ac:chgData name="Chester Swearingen" userId="977ae37b-6496-4371-994e-dc977374d4f1" providerId="ADAL" clId="{8B4EB043-9856-424B-954B-EBE4903E09EB}" dt="2020-07-16T22:07:41.519" v="537" actId="478"/>
          <ac:cxnSpMkLst>
            <pc:docMk/>
            <pc:sldMk cId="3706139194" sldId="282"/>
            <ac:cxnSpMk id="12" creationId="{6CDEACAE-3D63-41D2-928D-51331C2284BB}"/>
          </ac:cxnSpMkLst>
        </pc:cxnChg>
      </pc:sldChg>
      <pc:sldChg chg="delSp modSp add mod ord delAnim modAnim">
        <pc:chgData name="Chester Swearingen" userId="977ae37b-6496-4371-994e-dc977374d4f1" providerId="ADAL" clId="{8B4EB043-9856-424B-954B-EBE4903E09EB}" dt="2020-07-16T22:08:31.315" v="552"/>
        <pc:sldMkLst>
          <pc:docMk/>
          <pc:sldMk cId="1045068068" sldId="283"/>
        </pc:sldMkLst>
        <pc:spChg chg="del mod">
          <ac:chgData name="Chester Swearingen" userId="977ae37b-6496-4371-994e-dc977374d4f1" providerId="ADAL" clId="{8B4EB043-9856-424B-954B-EBE4903E09EB}" dt="2020-07-16T22:08:19.540" v="543" actId="478"/>
          <ac:spMkLst>
            <pc:docMk/>
            <pc:sldMk cId="1045068068" sldId="283"/>
            <ac:spMk id="2" creationId="{7AF5F5D5-C05C-4CD3-9B31-B7E823719690}"/>
          </ac:spMkLst>
        </pc:spChg>
        <pc:spChg chg="del mod">
          <ac:chgData name="Chester Swearingen" userId="977ae37b-6496-4371-994e-dc977374d4f1" providerId="ADAL" clId="{8B4EB043-9856-424B-954B-EBE4903E09EB}" dt="2020-07-16T22:08:22.651" v="546" actId="478"/>
          <ac:spMkLst>
            <pc:docMk/>
            <pc:sldMk cId="1045068068" sldId="283"/>
            <ac:spMk id="80" creationId="{40A05ECF-4AA3-475C-AB73-E9DB80586CA9}"/>
          </ac:spMkLst>
        </pc:spChg>
        <pc:picChg chg="del">
          <ac:chgData name="Chester Swearingen" userId="977ae37b-6496-4371-994e-dc977374d4f1" providerId="ADAL" clId="{8B4EB043-9856-424B-954B-EBE4903E09EB}" dt="2020-07-16T22:08:26.212" v="549" actId="478"/>
          <ac:picMkLst>
            <pc:docMk/>
            <pc:sldMk cId="1045068068" sldId="283"/>
            <ac:picMk id="5" creationId="{7FC67848-B2D6-4730-9AD1-796DF4493756}"/>
          </ac:picMkLst>
        </pc:picChg>
        <pc:picChg chg="del">
          <ac:chgData name="Chester Swearingen" userId="977ae37b-6496-4371-994e-dc977374d4f1" providerId="ADAL" clId="{8B4EB043-9856-424B-954B-EBE4903E09EB}" dt="2020-07-16T22:08:27.405" v="550" actId="478"/>
          <ac:picMkLst>
            <pc:docMk/>
            <pc:sldMk cId="1045068068" sldId="283"/>
            <ac:picMk id="6" creationId="{D6B23EE8-3FE2-4C12-890E-8B128C6677A3}"/>
          </ac:picMkLst>
        </pc:picChg>
        <pc:picChg chg="del">
          <ac:chgData name="Chester Swearingen" userId="977ae37b-6496-4371-994e-dc977374d4f1" providerId="ADAL" clId="{8B4EB043-9856-424B-954B-EBE4903E09EB}" dt="2020-07-16T22:08:20.638" v="544" actId="478"/>
          <ac:picMkLst>
            <pc:docMk/>
            <pc:sldMk cId="1045068068" sldId="283"/>
            <ac:picMk id="13" creationId="{FE507451-F77B-46B3-BCE3-A81315E97292}"/>
          </ac:picMkLst>
        </pc:picChg>
        <pc:cxnChg chg="del">
          <ac:chgData name="Chester Swearingen" userId="977ae37b-6496-4371-994e-dc977374d4f1" providerId="ADAL" clId="{8B4EB043-9856-424B-954B-EBE4903E09EB}" dt="2020-07-16T22:08:23.779" v="547" actId="478"/>
          <ac:cxnSpMkLst>
            <pc:docMk/>
            <pc:sldMk cId="1045068068" sldId="283"/>
            <ac:cxnSpMk id="9" creationId="{88431B65-1F8A-4B02-A421-F107D58D1C58}"/>
          </ac:cxnSpMkLst>
        </pc:cxnChg>
        <pc:cxnChg chg="del">
          <ac:chgData name="Chester Swearingen" userId="977ae37b-6496-4371-994e-dc977374d4f1" providerId="ADAL" clId="{8B4EB043-9856-424B-954B-EBE4903E09EB}" dt="2020-07-16T22:08:24.912" v="548" actId="478"/>
          <ac:cxnSpMkLst>
            <pc:docMk/>
            <pc:sldMk cId="1045068068" sldId="283"/>
            <ac:cxnSpMk id="12" creationId="{6CDEACAE-3D63-41D2-928D-51331C2284BB}"/>
          </ac:cxnSpMkLst>
        </pc:cxnChg>
      </pc:sldChg>
      <pc:sldChg chg="addSp delSp modSp add mod addAnim delAnim modAnim">
        <pc:chgData name="Chester Swearingen" userId="977ae37b-6496-4371-994e-dc977374d4f1" providerId="ADAL" clId="{8B4EB043-9856-424B-954B-EBE4903E09EB}" dt="2020-07-16T22:11:57.969" v="570" actId="478"/>
        <pc:sldMkLst>
          <pc:docMk/>
          <pc:sldMk cId="3345259672" sldId="284"/>
        </pc:sldMkLst>
        <pc:picChg chg="del">
          <ac:chgData name="Chester Swearingen" userId="977ae37b-6496-4371-994e-dc977374d4f1" providerId="ADAL" clId="{8B4EB043-9856-424B-954B-EBE4903E09EB}" dt="2020-07-16T22:09:46.812" v="561" actId="478"/>
          <ac:picMkLst>
            <pc:docMk/>
            <pc:sldMk cId="3345259672" sldId="284"/>
            <ac:picMk id="5" creationId="{7FC67848-B2D6-4730-9AD1-796DF4493756}"/>
          </ac:picMkLst>
        </pc:picChg>
        <pc:picChg chg="del">
          <ac:chgData name="Chester Swearingen" userId="977ae37b-6496-4371-994e-dc977374d4f1" providerId="ADAL" clId="{8B4EB043-9856-424B-954B-EBE4903E09EB}" dt="2020-07-16T22:09:48.081" v="562" actId="478"/>
          <ac:picMkLst>
            <pc:docMk/>
            <pc:sldMk cId="3345259672" sldId="284"/>
            <ac:picMk id="6" creationId="{D6B23EE8-3FE2-4C12-890E-8B128C6677A3}"/>
          </ac:picMkLst>
        </pc:picChg>
        <pc:cxnChg chg="add del mod">
          <ac:chgData name="Chester Swearingen" userId="977ae37b-6496-4371-994e-dc977374d4f1" providerId="ADAL" clId="{8B4EB043-9856-424B-954B-EBE4903E09EB}" dt="2020-07-16T22:11:57.969" v="570" actId="478"/>
          <ac:cxnSpMkLst>
            <pc:docMk/>
            <pc:sldMk cId="3345259672" sldId="284"/>
            <ac:cxnSpMk id="9" creationId="{88431B65-1F8A-4B02-A421-F107D58D1C58}"/>
          </ac:cxnSpMkLst>
        </pc:cxnChg>
        <pc:cxnChg chg="add del">
          <ac:chgData name="Chester Swearingen" userId="977ae37b-6496-4371-994e-dc977374d4f1" providerId="ADAL" clId="{8B4EB043-9856-424B-954B-EBE4903E09EB}" dt="2020-07-16T22:11:56.559" v="569" actId="478"/>
          <ac:cxnSpMkLst>
            <pc:docMk/>
            <pc:sldMk cId="3345259672" sldId="284"/>
            <ac:cxnSpMk id="12" creationId="{6CDEACAE-3D63-41D2-928D-51331C2284BB}"/>
          </ac:cxnSpMkLst>
        </pc:cxnChg>
      </pc:sldChg>
      <pc:sldChg chg="addSp delSp modSp new mod ord setBg modAnim">
        <pc:chgData name="Chester Swearingen" userId="977ae37b-6496-4371-994e-dc977374d4f1" providerId="ADAL" clId="{8B4EB043-9856-424B-954B-EBE4903E09EB}" dt="2020-07-16T23:05:45.839" v="1422" actId="20577"/>
        <pc:sldMkLst>
          <pc:docMk/>
          <pc:sldMk cId="256106485" sldId="285"/>
        </pc:sldMkLst>
        <pc:spChg chg="mod">
          <ac:chgData name="Chester Swearingen" userId="977ae37b-6496-4371-994e-dc977374d4f1" providerId="ADAL" clId="{8B4EB043-9856-424B-954B-EBE4903E09EB}" dt="2020-07-16T23:05:45.839" v="1422" actId="20577"/>
          <ac:spMkLst>
            <pc:docMk/>
            <pc:sldMk cId="256106485" sldId="285"/>
            <ac:spMk id="2" creationId="{3BA7C87C-3C6F-44EC-93B5-5A110FD94CDB}"/>
          </ac:spMkLst>
        </pc:spChg>
        <pc:spChg chg="mod">
          <ac:chgData name="Chester Swearingen" userId="977ae37b-6496-4371-994e-dc977374d4f1" providerId="ADAL" clId="{8B4EB043-9856-424B-954B-EBE4903E09EB}" dt="2020-07-16T22:43:05.833" v="1268" actId="207"/>
          <ac:spMkLst>
            <pc:docMk/>
            <pc:sldMk cId="256106485" sldId="285"/>
            <ac:spMk id="3" creationId="{504B920E-575B-4899-B24A-1FE89A81AD20}"/>
          </ac:spMkLst>
        </pc:spChg>
        <pc:spChg chg="add del mod">
          <ac:chgData name="Chester Swearingen" userId="977ae37b-6496-4371-994e-dc977374d4f1" providerId="ADAL" clId="{8B4EB043-9856-424B-954B-EBE4903E09EB}" dt="2020-07-16T22:33:23.430" v="1075"/>
          <ac:spMkLst>
            <pc:docMk/>
            <pc:sldMk cId="256106485" sldId="285"/>
            <ac:spMk id="4" creationId="{46D867B4-4DE6-4F41-907A-5D1FFB7E75BD}"/>
          </ac:spMkLst>
        </pc:spChg>
        <pc:spChg chg="add del mod">
          <ac:chgData name="Chester Swearingen" userId="977ae37b-6496-4371-994e-dc977374d4f1" providerId="ADAL" clId="{8B4EB043-9856-424B-954B-EBE4903E09EB}" dt="2020-07-16T22:33:22.101" v="1073"/>
          <ac:spMkLst>
            <pc:docMk/>
            <pc:sldMk cId="256106485" sldId="285"/>
            <ac:spMk id="5" creationId="{AA614AD0-E0FE-4DD5-AE89-483A541D9193}"/>
          </ac:spMkLst>
        </pc:spChg>
        <pc:spChg chg="add mod">
          <ac:chgData name="Chester Swearingen" userId="977ae37b-6496-4371-994e-dc977374d4f1" providerId="ADAL" clId="{8B4EB043-9856-424B-954B-EBE4903E09EB}" dt="2020-07-16T22:43:02.973" v="1267" actId="207"/>
          <ac:spMkLst>
            <pc:docMk/>
            <pc:sldMk cId="256106485" sldId="285"/>
            <ac:spMk id="6" creationId="{6F6BC63A-3213-4A58-AC73-B52D16DD65BF}"/>
          </ac:spMkLst>
        </pc:spChg>
      </pc:sldChg>
      <pc:sldChg chg="delSp add del mod">
        <pc:chgData name="Chester Swearingen" userId="977ae37b-6496-4371-994e-dc977374d4f1" providerId="ADAL" clId="{8B4EB043-9856-424B-954B-EBE4903E09EB}" dt="2020-07-16T22:14:46.345" v="599" actId="47"/>
        <pc:sldMkLst>
          <pc:docMk/>
          <pc:sldMk cId="2683940744" sldId="285"/>
        </pc:sldMkLst>
        <pc:cxnChg chg="del">
          <ac:chgData name="Chester Swearingen" userId="977ae37b-6496-4371-994e-dc977374d4f1" providerId="ADAL" clId="{8B4EB043-9856-424B-954B-EBE4903E09EB}" dt="2020-07-16T22:14:42.644" v="598" actId="478"/>
          <ac:cxnSpMkLst>
            <pc:docMk/>
            <pc:sldMk cId="2683940744" sldId="285"/>
            <ac:cxnSpMk id="9" creationId="{88431B65-1F8A-4B02-A421-F107D58D1C58}"/>
          </ac:cxnSpMkLst>
        </pc:cxnChg>
        <pc:cxnChg chg="del">
          <ac:chgData name="Chester Swearingen" userId="977ae37b-6496-4371-994e-dc977374d4f1" providerId="ADAL" clId="{8B4EB043-9856-424B-954B-EBE4903E09EB}" dt="2020-07-16T22:14:40.889" v="597" actId="478"/>
          <ac:cxnSpMkLst>
            <pc:docMk/>
            <pc:sldMk cId="2683940744" sldId="285"/>
            <ac:cxnSpMk id="12" creationId="{6CDEACAE-3D63-41D2-928D-51331C2284BB}"/>
          </ac:cxnSpMkLst>
        </pc:cxnChg>
      </pc:sldChg>
      <pc:sldChg chg="addSp delSp modSp add mod ord setBg">
        <pc:chgData name="Chester Swearingen" userId="977ae37b-6496-4371-994e-dc977374d4f1" providerId="ADAL" clId="{8B4EB043-9856-424B-954B-EBE4903E09EB}" dt="2020-07-16T23:06:12.098" v="1424"/>
        <pc:sldMkLst>
          <pc:docMk/>
          <pc:sldMk cId="2714082095" sldId="286"/>
        </pc:sldMkLst>
        <pc:spChg chg="mod">
          <ac:chgData name="Chester Swearingen" userId="977ae37b-6496-4371-994e-dc977374d4f1" providerId="ADAL" clId="{8B4EB043-9856-424B-954B-EBE4903E09EB}" dt="2020-07-16T22:46:20.840" v="1305" actId="20577"/>
          <ac:spMkLst>
            <pc:docMk/>
            <pc:sldMk cId="2714082095" sldId="286"/>
            <ac:spMk id="2" creationId="{3BA7C87C-3C6F-44EC-93B5-5A110FD94CDB}"/>
          </ac:spMkLst>
        </pc:spChg>
        <pc:spChg chg="del">
          <ac:chgData name="Chester Swearingen" userId="977ae37b-6496-4371-994e-dc977374d4f1" providerId="ADAL" clId="{8B4EB043-9856-424B-954B-EBE4903E09EB}" dt="2020-07-16T22:22:44" v="945" actId="478"/>
          <ac:spMkLst>
            <pc:docMk/>
            <pc:sldMk cId="2714082095" sldId="286"/>
            <ac:spMk id="3" creationId="{504B920E-575B-4899-B24A-1FE89A81AD20}"/>
          </ac:spMkLst>
        </pc:spChg>
        <pc:spChg chg="add del mod">
          <ac:chgData name="Chester Swearingen" userId="977ae37b-6496-4371-994e-dc977374d4f1" providerId="ADAL" clId="{8B4EB043-9856-424B-954B-EBE4903E09EB}" dt="2020-07-16T22:22:48.467" v="946" actId="478"/>
          <ac:spMkLst>
            <pc:docMk/>
            <pc:sldMk cId="2714082095" sldId="286"/>
            <ac:spMk id="5" creationId="{9AC019BD-5585-40BE-AC86-E36F03BDF3C3}"/>
          </ac:spMkLst>
        </pc:spChg>
      </pc:sldChg>
      <pc:sldChg chg="modSp add mod setBg">
        <pc:chgData name="Chester Swearingen" userId="977ae37b-6496-4371-994e-dc977374d4f1" providerId="ADAL" clId="{8B4EB043-9856-424B-954B-EBE4903E09EB}" dt="2020-07-16T22:43:18.719" v="1271" actId="207"/>
        <pc:sldMkLst>
          <pc:docMk/>
          <pc:sldMk cId="2159348353" sldId="287"/>
        </pc:sldMkLst>
        <pc:spChg chg="mod">
          <ac:chgData name="Chester Swearingen" userId="977ae37b-6496-4371-994e-dc977374d4f1" providerId="ADAL" clId="{8B4EB043-9856-424B-954B-EBE4903E09EB}" dt="2020-07-16T22:43:18.719" v="1271" actId="207"/>
          <ac:spMkLst>
            <pc:docMk/>
            <pc:sldMk cId="2159348353" sldId="287"/>
            <ac:spMk id="2" creationId="{3BA7C87C-3C6F-44EC-93B5-5A110FD94CDB}"/>
          </ac:spMkLst>
        </pc:spChg>
      </pc:sldChg>
      <pc:sldChg chg="modSp add del mod setBg">
        <pc:chgData name="Chester Swearingen" userId="977ae37b-6496-4371-994e-dc977374d4f1" providerId="ADAL" clId="{8B4EB043-9856-424B-954B-EBE4903E09EB}" dt="2020-07-16T22:43:23.066" v="1272" actId="47"/>
        <pc:sldMkLst>
          <pc:docMk/>
          <pc:sldMk cId="2445547334" sldId="288"/>
        </pc:sldMkLst>
        <pc:spChg chg="mod">
          <ac:chgData name="Chester Swearingen" userId="977ae37b-6496-4371-994e-dc977374d4f1" providerId="ADAL" clId="{8B4EB043-9856-424B-954B-EBE4903E09EB}" dt="2020-07-16T22:42:18.235" v="1260" actId="21"/>
          <ac:spMkLst>
            <pc:docMk/>
            <pc:sldMk cId="2445547334" sldId="288"/>
            <ac:spMk id="2" creationId="{3BA7C87C-3C6F-44EC-93B5-5A110FD94CDB}"/>
          </ac:spMkLst>
        </pc:spChg>
      </pc:sldChg>
      <pc:sldChg chg="modSp add mod setBg">
        <pc:chgData name="Chester Swearingen" userId="977ae37b-6496-4371-994e-dc977374d4f1" providerId="ADAL" clId="{8B4EB043-9856-424B-954B-EBE4903E09EB}" dt="2020-07-16T22:46:57.960" v="1306" actId="403"/>
        <pc:sldMkLst>
          <pc:docMk/>
          <pc:sldMk cId="234645568" sldId="289"/>
        </pc:sldMkLst>
        <pc:spChg chg="mod">
          <ac:chgData name="Chester Swearingen" userId="977ae37b-6496-4371-994e-dc977374d4f1" providerId="ADAL" clId="{8B4EB043-9856-424B-954B-EBE4903E09EB}" dt="2020-07-16T22:46:57.960" v="1306" actId="403"/>
          <ac:spMkLst>
            <pc:docMk/>
            <pc:sldMk cId="234645568" sldId="289"/>
            <ac:spMk id="2" creationId="{3BA7C87C-3C6F-44EC-93B5-5A110FD94CDB}"/>
          </ac:spMkLst>
        </pc:spChg>
      </pc:sldChg>
      <pc:sldChg chg="modSp add mod ord setBg">
        <pc:chgData name="Chester Swearingen" userId="977ae37b-6496-4371-994e-dc977374d4f1" providerId="ADAL" clId="{8B4EB043-9856-424B-954B-EBE4903E09EB}" dt="2020-07-16T22:43:57.672" v="1280" actId="403"/>
        <pc:sldMkLst>
          <pc:docMk/>
          <pc:sldMk cId="2131042853" sldId="290"/>
        </pc:sldMkLst>
        <pc:spChg chg="mod">
          <ac:chgData name="Chester Swearingen" userId="977ae37b-6496-4371-994e-dc977374d4f1" providerId="ADAL" clId="{8B4EB043-9856-424B-954B-EBE4903E09EB}" dt="2020-07-16T22:43:57.672" v="1280" actId="403"/>
          <ac:spMkLst>
            <pc:docMk/>
            <pc:sldMk cId="2131042853" sldId="290"/>
            <ac:spMk id="2" creationId="{3BA7C87C-3C6F-44EC-93B5-5A110FD94CDB}"/>
          </ac:spMkLst>
        </pc:spChg>
      </pc:sldChg>
      <pc:sldChg chg="modSp add mod setBg">
        <pc:chgData name="Chester Swearingen" userId="977ae37b-6496-4371-994e-dc977374d4f1" providerId="ADAL" clId="{8B4EB043-9856-424B-954B-EBE4903E09EB}" dt="2020-07-16T22:47:03.911" v="1307" actId="403"/>
        <pc:sldMkLst>
          <pc:docMk/>
          <pc:sldMk cId="1888103859" sldId="291"/>
        </pc:sldMkLst>
        <pc:spChg chg="mod">
          <ac:chgData name="Chester Swearingen" userId="977ae37b-6496-4371-994e-dc977374d4f1" providerId="ADAL" clId="{8B4EB043-9856-424B-954B-EBE4903E09EB}" dt="2020-07-16T22:47:03.911" v="1307" actId="403"/>
          <ac:spMkLst>
            <pc:docMk/>
            <pc:sldMk cId="1888103859" sldId="291"/>
            <ac:spMk id="2" creationId="{3BA7C87C-3C6F-44EC-93B5-5A110FD94CDB}"/>
          </ac:spMkLst>
        </pc:spChg>
      </pc:sldChg>
      <pc:sldChg chg="modSp new del mod">
        <pc:chgData name="Chester Swearingen" userId="977ae37b-6496-4371-994e-dc977374d4f1" providerId="ADAL" clId="{8B4EB043-9856-424B-954B-EBE4903E09EB}" dt="2020-07-16T22:40:19.267" v="1205" actId="47"/>
        <pc:sldMkLst>
          <pc:docMk/>
          <pc:sldMk cId="1757511521" sldId="292"/>
        </pc:sldMkLst>
        <pc:spChg chg="mod">
          <ac:chgData name="Chester Swearingen" userId="977ae37b-6496-4371-994e-dc977374d4f1" providerId="ADAL" clId="{8B4EB043-9856-424B-954B-EBE4903E09EB}" dt="2020-07-16T22:37:23.115" v="1123" actId="2711"/>
          <ac:spMkLst>
            <pc:docMk/>
            <pc:sldMk cId="1757511521" sldId="292"/>
            <ac:spMk id="2" creationId="{0E8C13D2-FFC8-4666-8A36-57B0C44EE053}"/>
          </ac:spMkLst>
        </pc:spChg>
        <pc:spChg chg="mod">
          <ac:chgData name="Chester Swearingen" userId="977ae37b-6496-4371-994e-dc977374d4f1" providerId="ADAL" clId="{8B4EB043-9856-424B-954B-EBE4903E09EB}" dt="2020-07-16T22:38:35.514" v="1154" actId="21"/>
          <ac:spMkLst>
            <pc:docMk/>
            <pc:sldMk cId="1757511521" sldId="292"/>
            <ac:spMk id="3" creationId="{59FCD76C-452E-4CB1-A18B-6A78B3DC937E}"/>
          </ac:spMkLst>
        </pc:spChg>
      </pc:sldChg>
      <pc:sldChg chg="modSp add mod ord setBg modAnim">
        <pc:chgData name="Chester Swearingen" userId="977ae37b-6496-4371-994e-dc977374d4f1" providerId="ADAL" clId="{8B4EB043-9856-424B-954B-EBE4903E09EB}" dt="2020-07-16T23:02:55.983" v="1321" actId="20577"/>
        <pc:sldMkLst>
          <pc:docMk/>
          <pc:sldMk cId="1991113960" sldId="293"/>
        </pc:sldMkLst>
        <pc:spChg chg="mod">
          <ac:chgData name="Chester Swearingen" userId="977ae37b-6496-4371-994e-dc977374d4f1" providerId="ADAL" clId="{8B4EB043-9856-424B-954B-EBE4903E09EB}" dt="2020-07-16T23:02:55.983" v="1321" actId="20577"/>
          <ac:spMkLst>
            <pc:docMk/>
            <pc:sldMk cId="1991113960" sldId="293"/>
            <ac:spMk id="2" creationId="{3BA7C87C-3C6F-44EC-93B5-5A110FD94CDB}"/>
          </ac:spMkLst>
        </pc:spChg>
        <pc:spChg chg="mod">
          <ac:chgData name="Chester Swearingen" userId="977ae37b-6496-4371-994e-dc977374d4f1" providerId="ADAL" clId="{8B4EB043-9856-424B-954B-EBE4903E09EB}" dt="2020-07-16T22:43:34.112" v="1275" actId="403"/>
          <ac:spMkLst>
            <pc:docMk/>
            <pc:sldMk cId="1991113960" sldId="293"/>
            <ac:spMk id="3" creationId="{504B920E-575B-4899-B24A-1FE89A81AD20}"/>
          </ac:spMkLst>
        </pc:spChg>
        <pc:spChg chg="mod">
          <ac:chgData name="Chester Swearingen" userId="977ae37b-6496-4371-994e-dc977374d4f1" providerId="ADAL" clId="{8B4EB043-9856-424B-954B-EBE4903E09EB}" dt="2020-07-16T23:02:29.250" v="1309" actId="20577"/>
          <ac:spMkLst>
            <pc:docMk/>
            <pc:sldMk cId="1991113960" sldId="293"/>
            <ac:spMk id="6" creationId="{6F6BC63A-3213-4A58-AC73-B52D16DD65BF}"/>
          </ac:spMkLst>
        </pc:spChg>
      </pc:sldChg>
      <pc:sldChg chg="addSp delSp modSp add mod delAnim modAnim">
        <pc:chgData name="Chester Swearingen" userId="977ae37b-6496-4371-994e-dc977374d4f1" providerId="ADAL" clId="{8B4EB043-9856-424B-954B-EBE4903E09EB}" dt="2020-07-16T23:05:22.135" v="1385" actId="403"/>
        <pc:sldMkLst>
          <pc:docMk/>
          <pc:sldMk cId="1630809440" sldId="294"/>
        </pc:sldMkLst>
        <pc:spChg chg="del">
          <ac:chgData name="Chester Swearingen" userId="977ae37b-6496-4371-994e-dc977374d4f1" providerId="ADAL" clId="{8B4EB043-9856-424B-954B-EBE4903E09EB}" dt="2020-07-16T23:05:11.966" v="1381" actId="478"/>
          <ac:spMkLst>
            <pc:docMk/>
            <pc:sldMk cId="1630809440" sldId="294"/>
            <ac:spMk id="2" creationId="{3BA7C87C-3C6F-44EC-93B5-5A110FD94CDB}"/>
          </ac:spMkLst>
        </pc:spChg>
        <pc:spChg chg="mod">
          <ac:chgData name="Chester Swearingen" userId="977ae37b-6496-4371-994e-dc977374d4f1" providerId="ADAL" clId="{8B4EB043-9856-424B-954B-EBE4903E09EB}" dt="2020-07-16T23:05:22.135" v="1385" actId="403"/>
          <ac:spMkLst>
            <pc:docMk/>
            <pc:sldMk cId="1630809440" sldId="294"/>
            <ac:spMk id="3" creationId="{504B920E-575B-4899-B24A-1FE89A81AD20}"/>
          </ac:spMkLst>
        </pc:spChg>
        <pc:spChg chg="add del mod">
          <ac:chgData name="Chester Swearingen" userId="977ae37b-6496-4371-994e-dc977374d4f1" providerId="ADAL" clId="{8B4EB043-9856-424B-954B-EBE4903E09EB}" dt="2020-07-16T23:05:18.138" v="1382" actId="478"/>
          <ac:spMkLst>
            <pc:docMk/>
            <pc:sldMk cId="1630809440" sldId="294"/>
            <ac:spMk id="5" creationId="{7277236D-7835-416B-B3BB-DE3BFF1BE6CD}"/>
          </ac:spMkLst>
        </pc:spChg>
        <pc:spChg chg="del">
          <ac:chgData name="Chester Swearingen" userId="977ae37b-6496-4371-994e-dc977374d4f1" providerId="ADAL" clId="{8B4EB043-9856-424B-954B-EBE4903E09EB}" dt="2020-07-16T23:03:32.675" v="1323" actId="478"/>
          <ac:spMkLst>
            <pc:docMk/>
            <pc:sldMk cId="1630809440" sldId="294"/>
            <ac:spMk id="6" creationId="{6F6BC63A-3213-4A58-AC73-B52D16DD65BF}"/>
          </ac:spMkLst>
        </pc:spChg>
      </pc:sldChg>
    </pc:docChg>
  </pc:docChgLst>
  <pc:docChgLst>
    <pc:chgData name="Chester Swearingen" userId="977ae37b-6496-4371-994e-dc977374d4f1" providerId="ADAL" clId="{AC27DEED-814C-4301-B3BE-8702F0E71863}"/>
    <pc:docChg chg="custSel modSld sldOrd">
      <pc:chgData name="Chester Swearingen" userId="977ae37b-6496-4371-994e-dc977374d4f1" providerId="ADAL" clId="{AC27DEED-814C-4301-B3BE-8702F0E71863}" dt="2020-03-05T17:39:15.327" v="82" actId="1076"/>
      <pc:docMkLst>
        <pc:docMk/>
      </pc:docMkLst>
      <pc:sldChg chg="ord">
        <pc:chgData name="Chester Swearingen" userId="977ae37b-6496-4371-994e-dc977374d4f1" providerId="ADAL" clId="{AC27DEED-814C-4301-B3BE-8702F0E71863}" dt="2020-03-05T17:17:26.436" v="3"/>
        <pc:sldMkLst>
          <pc:docMk/>
          <pc:sldMk cId="543596305" sldId="256"/>
        </pc:sldMkLst>
      </pc:sldChg>
      <pc:sldChg chg="modSp ord modAnim">
        <pc:chgData name="Chester Swearingen" userId="977ae37b-6496-4371-994e-dc977374d4f1" providerId="ADAL" clId="{AC27DEED-814C-4301-B3BE-8702F0E71863}" dt="2020-03-05T17:37:25.269" v="80"/>
        <pc:sldMkLst>
          <pc:docMk/>
          <pc:sldMk cId="728694058" sldId="270"/>
        </pc:sldMkLst>
        <pc:cxnChg chg="mod">
          <ac:chgData name="Chester Swearingen" userId="977ae37b-6496-4371-994e-dc977374d4f1" providerId="ADAL" clId="{AC27DEED-814C-4301-B3BE-8702F0E71863}" dt="2020-03-05T17:21:04.314" v="6" actId="1076"/>
          <ac:cxnSpMkLst>
            <pc:docMk/>
            <pc:sldMk cId="728694058" sldId="270"/>
            <ac:cxnSpMk id="98" creationId="{5F4AA726-ED5A-4380-8CA7-64BDCACC17DC}"/>
          </ac:cxnSpMkLst>
        </pc:cxnChg>
      </pc:sldChg>
      <pc:sldChg chg="addSp modSp modAnim">
        <pc:chgData name="Chester Swearingen" userId="977ae37b-6496-4371-994e-dc977374d4f1" providerId="ADAL" clId="{AC27DEED-814C-4301-B3BE-8702F0E71863}" dt="2020-03-05T17:39:15.327" v="82" actId="1076"/>
        <pc:sldMkLst>
          <pc:docMk/>
          <pc:sldMk cId="2064780054" sldId="271"/>
        </pc:sldMkLst>
        <pc:spChg chg="mod">
          <ac:chgData name="Chester Swearingen" userId="977ae37b-6496-4371-994e-dc977374d4f1" providerId="ADAL" clId="{AC27DEED-814C-4301-B3BE-8702F0E71863}" dt="2020-03-05T17:36:39.979" v="79" actId="1076"/>
          <ac:spMkLst>
            <pc:docMk/>
            <pc:sldMk cId="2064780054" sldId="271"/>
            <ac:spMk id="53" creationId="{05226A29-EA53-4ADE-BE3E-73C5C52EB213}"/>
          </ac:spMkLst>
        </pc:spChg>
        <pc:spChg chg="mod">
          <ac:chgData name="Chester Swearingen" userId="977ae37b-6496-4371-994e-dc977374d4f1" providerId="ADAL" clId="{AC27DEED-814C-4301-B3BE-8702F0E71863}" dt="2020-03-05T17:36:30.394" v="77" actId="1076"/>
          <ac:spMkLst>
            <pc:docMk/>
            <pc:sldMk cId="2064780054" sldId="271"/>
            <ac:spMk id="66" creationId="{B764DCB0-A81C-4DCF-9BFB-0B9C92166C65}"/>
          </ac:spMkLst>
        </pc:spChg>
        <pc:spChg chg="mod">
          <ac:chgData name="Chester Swearingen" userId="977ae37b-6496-4371-994e-dc977374d4f1" providerId="ADAL" clId="{AC27DEED-814C-4301-B3BE-8702F0E71863}" dt="2020-03-05T17:33:08.629" v="55" actId="1076"/>
          <ac:spMkLst>
            <pc:docMk/>
            <pc:sldMk cId="2064780054" sldId="271"/>
            <ac:spMk id="68" creationId="{AE371A33-7191-43EF-A9CF-6F6D87F3D2BA}"/>
          </ac:spMkLst>
        </pc:spChg>
        <pc:spChg chg="mod">
          <ac:chgData name="Chester Swearingen" userId="977ae37b-6496-4371-994e-dc977374d4f1" providerId="ADAL" clId="{AC27DEED-814C-4301-B3BE-8702F0E71863}" dt="2020-03-05T17:36:35.487" v="78" actId="1076"/>
          <ac:spMkLst>
            <pc:docMk/>
            <pc:sldMk cId="2064780054" sldId="271"/>
            <ac:spMk id="70" creationId="{41473698-E133-4F94-A2D3-4C0647FE7CA3}"/>
          </ac:spMkLst>
        </pc:spChg>
        <pc:picChg chg="add mod">
          <ac:chgData name="Chester Swearingen" userId="977ae37b-6496-4371-994e-dc977374d4f1" providerId="ADAL" clId="{AC27DEED-814C-4301-B3BE-8702F0E71863}" dt="2020-03-05T17:39:15.327" v="82" actId="1076"/>
          <ac:picMkLst>
            <pc:docMk/>
            <pc:sldMk cId="2064780054" sldId="271"/>
            <ac:picMk id="26" creationId="{985B741C-EA49-466A-A340-2C8BBB342DA5}"/>
          </ac:picMkLst>
        </pc:picChg>
      </pc:sldChg>
      <pc:sldChg chg="ord">
        <pc:chgData name="Chester Swearingen" userId="977ae37b-6496-4371-994e-dc977374d4f1" providerId="ADAL" clId="{AC27DEED-814C-4301-B3BE-8702F0E71863}" dt="2020-03-05T17:17:28.570" v="5"/>
        <pc:sldMkLst>
          <pc:docMk/>
          <pc:sldMk cId="2065469063" sldId="272"/>
        </pc:sldMkLst>
      </pc:sldChg>
    </pc:docChg>
  </pc:docChgLst>
  <pc:docChgLst>
    <pc:chgData name="Chester Swearingen" userId="977ae37b-6496-4371-994e-dc977374d4f1" providerId="ADAL" clId="{7B88A4F4-F7E5-4173-A775-DB93E24435C9}"/>
    <pc:docChg chg="undo custSel addSld modSld">
      <pc:chgData name="Chester Swearingen" userId="977ae37b-6496-4371-994e-dc977374d4f1" providerId="ADAL" clId="{7B88A4F4-F7E5-4173-A775-DB93E24435C9}" dt="2020-03-03T20:20:38.652" v="1478" actId="1076"/>
      <pc:docMkLst>
        <pc:docMk/>
      </pc:docMkLst>
      <pc:sldChg chg="modSp">
        <pc:chgData name="Chester Swearingen" userId="977ae37b-6496-4371-994e-dc977374d4f1" providerId="ADAL" clId="{7B88A4F4-F7E5-4173-A775-DB93E24435C9}" dt="2020-03-03T19:36:32.153" v="97" actId="1076"/>
        <pc:sldMkLst>
          <pc:docMk/>
          <pc:sldMk cId="543596305" sldId="256"/>
        </pc:sldMkLst>
        <pc:spChg chg="mod">
          <ac:chgData name="Chester Swearingen" userId="977ae37b-6496-4371-994e-dc977374d4f1" providerId="ADAL" clId="{7B88A4F4-F7E5-4173-A775-DB93E24435C9}" dt="2020-03-03T19:36:32.153" v="97" actId="1076"/>
          <ac:spMkLst>
            <pc:docMk/>
            <pc:sldMk cId="543596305" sldId="256"/>
            <ac:spMk id="2" creationId="{A4F2004A-22C3-4983-94A8-67ECB876C30C}"/>
          </ac:spMkLst>
        </pc:spChg>
      </pc:sldChg>
      <pc:sldChg chg="addSp delSp modSp add setBg modAnim">
        <pc:chgData name="Chester Swearingen" userId="977ae37b-6496-4371-994e-dc977374d4f1" providerId="ADAL" clId="{7B88A4F4-F7E5-4173-A775-DB93E24435C9}" dt="2020-03-03T20:20:38.652" v="1478" actId="1076"/>
        <pc:sldMkLst>
          <pc:docMk/>
          <pc:sldMk cId="2064780054" sldId="271"/>
        </pc:sldMkLst>
        <pc:spChg chg="add mod">
          <ac:chgData name="Chester Swearingen" userId="977ae37b-6496-4371-994e-dc977374d4f1" providerId="ADAL" clId="{7B88A4F4-F7E5-4173-A775-DB93E24435C9}" dt="2020-03-03T20:16:50.167" v="1408" actId="21"/>
          <ac:spMkLst>
            <pc:docMk/>
            <pc:sldMk cId="2064780054" sldId="271"/>
            <ac:spMk id="7" creationId="{33140A98-DA9A-4335-BA9B-1A979063876D}"/>
          </ac:spMkLst>
        </pc:spChg>
        <pc:spChg chg="add del mod">
          <ac:chgData name="Chester Swearingen" userId="977ae37b-6496-4371-994e-dc977374d4f1" providerId="ADAL" clId="{7B88A4F4-F7E5-4173-A775-DB93E24435C9}" dt="2020-03-03T19:41:08.965" v="181" actId="11529"/>
          <ac:spMkLst>
            <pc:docMk/>
            <pc:sldMk cId="2064780054" sldId="271"/>
            <ac:spMk id="10" creationId="{1FF013EE-C321-40C7-A49E-2C8557A83491}"/>
          </ac:spMkLst>
        </pc:spChg>
        <pc:spChg chg="add del mod">
          <ac:chgData name="Chester Swearingen" userId="977ae37b-6496-4371-994e-dc977374d4f1" providerId="ADAL" clId="{7B88A4F4-F7E5-4173-A775-DB93E24435C9}" dt="2020-03-03T19:41:32.526" v="187" actId="11529"/>
          <ac:spMkLst>
            <pc:docMk/>
            <pc:sldMk cId="2064780054" sldId="271"/>
            <ac:spMk id="11" creationId="{F64B897B-CFC5-44AB-8CE3-BCA4C701D451}"/>
          </ac:spMkLst>
        </pc:spChg>
        <pc:spChg chg="add del mod">
          <ac:chgData name="Chester Swearingen" userId="977ae37b-6496-4371-994e-dc977374d4f1" providerId="ADAL" clId="{7B88A4F4-F7E5-4173-A775-DB93E24435C9}" dt="2020-03-03T19:42:49.196" v="201" actId="478"/>
          <ac:spMkLst>
            <pc:docMk/>
            <pc:sldMk cId="2064780054" sldId="271"/>
            <ac:spMk id="15" creationId="{4F22F184-E7AE-4B33-A989-0642BC291844}"/>
          </ac:spMkLst>
        </pc:spChg>
        <pc:spChg chg="add mod ord">
          <ac:chgData name="Chester Swearingen" userId="977ae37b-6496-4371-994e-dc977374d4f1" providerId="ADAL" clId="{7B88A4F4-F7E5-4173-A775-DB93E24435C9}" dt="2020-03-03T20:18:42.340" v="1421" actId="207"/>
          <ac:spMkLst>
            <pc:docMk/>
            <pc:sldMk cId="2064780054" sldId="271"/>
            <ac:spMk id="19" creationId="{9511BFE4-9D57-4AD7-92A9-25CD3D5FFC74}"/>
          </ac:spMkLst>
        </pc:spChg>
        <pc:spChg chg="add mod ord">
          <ac:chgData name="Chester Swearingen" userId="977ae37b-6496-4371-994e-dc977374d4f1" providerId="ADAL" clId="{7B88A4F4-F7E5-4173-A775-DB93E24435C9}" dt="2020-03-03T20:15:59.454" v="1369" actId="166"/>
          <ac:spMkLst>
            <pc:docMk/>
            <pc:sldMk cId="2064780054" sldId="271"/>
            <ac:spMk id="24" creationId="{ADC863CB-EDFC-4572-AF83-2D07A773888E}"/>
          </ac:spMkLst>
        </pc:spChg>
        <pc:spChg chg="add mod">
          <ac:chgData name="Chester Swearingen" userId="977ae37b-6496-4371-994e-dc977374d4f1" providerId="ADAL" clId="{7B88A4F4-F7E5-4173-A775-DB93E24435C9}" dt="2020-03-03T20:00:42.653" v="532" actId="13926"/>
          <ac:spMkLst>
            <pc:docMk/>
            <pc:sldMk cId="2064780054" sldId="271"/>
            <ac:spMk id="42" creationId="{B5BCDF59-3096-4616-B84F-0D1E65A0D9F3}"/>
          </ac:spMkLst>
        </pc:spChg>
        <pc:spChg chg="add mod">
          <ac:chgData name="Chester Swearingen" userId="977ae37b-6496-4371-994e-dc977374d4f1" providerId="ADAL" clId="{7B88A4F4-F7E5-4173-A775-DB93E24435C9}" dt="2020-03-03T20:00:40.024" v="531" actId="13926"/>
          <ac:spMkLst>
            <pc:docMk/>
            <pc:sldMk cId="2064780054" sldId="271"/>
            <ac:spMk id="53" creationId="{05226A29-EA53-4ADE-BE3E-73C5C52EB213}"/>
          </ac:spMkLst>
        </pc:spChg>
        <pc:spChg chg="add mod">
          <ac:chgData name="Chester Swearingen" userId="977ae37b-6496-4371-994e-dc977374d4f1" providerId="ADAL" clId="{7B88A4F4-F7E5-4173-A775-DB93E24435C9}" dt="2020-03-03T20:14:54.957" v="1362" actId="1582"/>
          <ac:spMkLst>
            <pc:docMk/>
            <pc:sldMk cId="2064780054" sldId="271"/>
            <ac:spMk id="66" creationId="{B764DCB0-A81C-4DCF-9BFB-0B9C92166C65}"/>
          </ac:spMkLst>
        </pc:spChg>
        <pc:spChg chg="add mod">
          <ac:chgData name="Chester Swearingen" userId="977ae37b-6496-4371-994e-dc977374d4f1" providerId="ADAL" clId="{7B88A4F4-F7E5-4173-A775-DB93E24435C9}" dt="2020-03-03T20:20:38.652" v="1478" actId="1076"/>
          <ac:spMkLst>
            <pc:docMk/>
            <pc:sldMk cId="2064780054" sldId="271"/>
            <ac:spMk id="68" creationId="{AE371A33-7191-43EF-A9CF-6F6D87F3D2BA}"/>
          </ac:spMkLst>
        </pc:spChg>
        <pc:spChg chg="add mod">
          <ac:chgData name="Chester Swearingen" userId="977ae37b-6496-4371-994e-dc977374d4f1" providerId="ADAL" clId="{7B88A4F4-F7E5-4173-A775-DB93E24435C9}" dt="2020-03-03T20:14:59.829" v="1363" actId="1582"/>
          <ac:spMkLst>
            <pc:docMk/>
            <pc:sldMk cId="2064780054" sldId="271"/>
            <ac:spMk id="70" creationId="{41473698-E133-4F94-A2D3-4C0647FE7CA3}"/>
          </ac:spMkLst>
        </pc:spChg>
        <pc:spChg chg="add del mod">
          <ac:chgData name="Chester Swearingen" userId="977ae37b-6496-4371-994e-dc977374d4f1" providerId="ADAL" clId="{7B88A4F4-F7E5-4173-A775-DB93E24435C9}" dt="2020-03-03T20:17:55.028" v="1412" actId="478"/>
          <ac:spMkLst>
            <pc:docMk/>
            <pc:sldMk cId="2064780054" sldId="271"/>
            <ac:spMk id="73" creationId="{94441965-FB59-426C-953E-BA6BA5D6C587}"/>
          </ac:spMkLst>
        </pc:spChg>
        <pc:cxnChg chg="add mod">
          <ac:chgData name="Chester Swearingen" userId="977ae37b-6496-4371-994e-dc977374d4f1" providerId="ADAL" clId="{7B88A4F4-F7E5-4173-A775-DB93E24435C9}" dt="2020-03-03T19:59:02.439" v="519" actId="14100"/>
          <ac:cxnSpMkLst>
            <pc:docMk/>
            <pc:sldMk cId="2064780054" sldId="271"/>
            <ac:cxnSpMk id="3" creationId="{34C2BC78-2B53-4CB7-B220-69084F2101F6}"/>
          </ac:cxnSpMkLst>
        </pc:cxnChg>
        <pc:cxnChg chg="add mod">
          <ac:chgData name="Chester Swearingen" userId="977ae37b-6496-4371-994e-dc977374d4f1" providerId="ADAL" clId="{7B88A4F4-F7E5-4173-A775-DB93E24435C9}" dt="2020-03-03T19:51:13.262" v="406" actId="14100"/>
          <ac:cxnSpMkLst>
            <pc:docMk/>
            <pc:sldMk cId="2064780054" sldId="271"/>
            <ac:cxnSpMk id="5" creationId="{EB9820F7-A88B-4FBF-87EE-B157E4EA69E4}"/>
          </ac:cxnSpMkLst>
        </pc:cxnChg>
        <pc:cxnChg chg="add del mod">
          <ac:chgData name="Chester Swearingen" userId="977ae37b-6496-4371-994e-dc977374d4f1" providerId="ADAL" clId="{7B88A4F4-F7E5-4173-A775-DB93E24435C9}" dt="2020-03-03T19:41:58.661" v="191" actId="11529"/>
          <ac:cxnSpMkLst>
            <pc:docMk/>
            <pc:sldMk cId="2064780054" sldId="271"/>
            <ac:cxnSpMk id="13" creationId="{C47231FC-CDAC-4E8E-A590-89FDE5A68EB5}"/>
          </ac:cxnSpMkLst>
        </pc:cxnChg>
        <pc:cxnChg chg="add mod">
          <ac:chgData name="Chester Swearingen" userId="977ae37b-6496-4371-994e-dc977374d4f1" providerId="ADAL" clId="{7B88A4F4-F7E5-4173-A775-DB93E24435C9}" dt="2020-03-03T20:13:50.460" v="1354" actId="14100"/>
          <ac:cxnSpMkLst>
            <pc:docMk/>
            <pc:sldMk cId="2064780054" sldId="271"/>
            <ac:cxnSpMk id="17" creationId="{504EF124-8F7E-46C7-97E7-545555FE144E}"/>
          </ac:cxnSpMkLst>
        </pc:cxnChg>
        <pc:cxnChg chg="add mod">
          <ac:chgData name="Chester Swearingen" userId="977ae37b-6496-4371-994e-dc977374d4f1" providerId="ADAL" clId="{7B88A4F4-F7E5-4173-A775-DB93E24435C9}" dt="2020-03-03T20:18:28.852" v="1418" actId="14100"/>
          <ac:cxnSpMkLst>
            <pc:docMk/>
            <pc:sldMk cId="2064780054" sldId="271"/>
            <ac:cxnSpMk id="21" creationId="{3E423A09-410D-44E5-A2DD-1908668E3EDC}"/>
          </ac:cxnSpMkLst>
        </pc:cxnChg>
        <pc:cxnChg chg="add mod">
          <ac:chgData name="Chester Swearingen" userId="977ae37b-6496-4371-994e-dc977374d4f1" providerId="ADAL" clId="{7B88A4F4-F7E5-4173-A775-DB93E24435C9}" dt="2020-03-03T20:15:24.419" v="1366" actId="14100"/>
          <ac:cxnSpMkLst>
            <pc:docMk/>
            <pc:sldMk cId="2064780054" sldId="271"/>
            <ac:cxnSpMk id="25" creationId="{486ABC35-3E14-4D97-8E38-B7B71E3BDBE5}"/>
          </ac:cxnSpMkLst>
        </pc:cxnChg>
        <pc:cxnChg chg="add mod">
          <ac:chgData name="Chester Swearingen" userId="977ae37b-6496-4371-994e-dc977374d4f1" providerId="ADAL" clId="{7B88A4F4-F7E5-4173-A775-DB93E24435C9}" dt="2020-03-03T19:53:04.845" v="414" actId="1076"/>
          <ac:cxnSpMkLst>
            <pc:docMk/>
            <pc:sldMk cId="2064780054" sldId="271"/>
            <ac:cxnSpMk id="28" creationId="{BA122E14-FE8A-4AF3-9F87-4BCD0657B715}"/>
          </ac:cxnSpMkLst>
        </pc:cxnChg>
        <pc:cxnChg chg="add mod">
          <ac:chgData name="Chester Swearingen" userId="977ae37b-6496-4371-994e-dc977374d4f1" providerId="ADAL" clId="{7B88A4F4-F7E5-4173-A775-DB93E24435C9}" dt="2020-03-03T19:52:59.548" v="413" actId="1076"/>
          <ac:cxnSpMkLst>
            <pc:docMk/>
            <pc:sldMk cId="2064780054" sldId="271"/>
            <ac:cxnSpMk id="29" creationId="{2490DA41-0944-4B57-B3AA-8A7237AE8FF5}"/>
          </ac:cxnSpMkLst>
        </pc:cxnChg>
        <pc:cxnChg chg="add mod">
          <ac:chgData name="Chester Swearingen" userId="977ae37b-6496-4371-994e-dc977374d4f1" providerId="ADAL" clId="{7B88A4F4-F7E5-4173-A775-DB93E24435C9}" dt="2020-03-03T19:57:27.524" v="503" actId="14100"/>
          <ac:cxnSpMkLst>
            <pc:docMk/>
            <pc:sldMk cId="2064780054" sldId="271"/>
            <ac:cxnSpMk id="33" creationId="{E0693868-11D6-4172-BAE4-439AB3BECBD5}"/>
          </ac:cxnSpMkLst>
        </pc:cxnChg>
        <pc:cxnChg chg="add mod">
          <ac:chgData name="Chester Swearingen" userId="977ae37b-6496-4371-994e-dc977374d4f1" providerId="ADAL" clId="{7B88A4F4-F7E5-4173-A775-DB93E24435C9}" dt="2020-03-03T19:52:02.957" v="408" actId="1582"/>
          <ac:cxnSpMkLst>
            <pc:docMk/>
            <pc:sldMk cId="2064780054" sldId="271"/>
            <ac:cxnSpMk id="38" creationId="{CE11ECB0-0D62-4D98-A335-CAB168ECAD7A}"/>
          </ac:cxnSpMkLst>
        </pc:cxnChg>
        <pc:cxnChg chg="add mod">
          <ac:chgData name="Chester Swearingen" userId="977ae37b-6496-4371-994e-dc977374d4f1" providerId="ADAL" clId="{7B88A4F4-F7E5-4173-A775-DB93E24435C9}" dt="2020-03-03T19:52:26.785" v="411" actId="1076"/>
          <ac:cxnSpMkLst>
            <pc:docMk/>
            <pc:sldMk cId="2064780054" sldId="271"/>
            <ac:cxnSpMk id="40" creationId="{4342AA3F-0D26-457C-AEE8-BC1EF52CD645}"/>
          </ac:cxnSpMkLst>
        </pc:cxnChg>
        <pc:cxnChg chg="add mod">
          <ac:chgData name="Chester Swearingen" userId="977ae37b-6496-4371-994e-dc977374d4f1" providerId="ADAL" clId="{7B88A4F4-F7E5-4173-A775-DB93E24435C9}" dt="2020-03-03T19:55:22.675" v="443" actId="1076"/>
          <ac:cxnSpMkLst>
            <pc:docMk/>
            <pc:sldMk cId="2064780054" sldId="271"/>
            <ac:cxnSpMk id="44" creationId="{ED6CB1FC-5877-4A54-BD53-FF225F190933}"/>
          </ac:cxnSpMkLst>
        </pc:cxnChg>
        <pc:cxnChg chg="add mod">
          <ac:chgData name="Chester Swearingen" userId="977ae37b-6496-4371-994e-dc977374d4f1" providerId="ADAL" clId="{7B88A4F4-F7E5-4173-A775-DB93E24435C9}" dt="2020-03-03T19:55:28.412" v="444" actId="14100"/>
          <ac:cxnSpMkLst>
            <pc:docMk/>
            <pc:sldMk cId="2064780054" sldId="271"/>
            <ac:cxnSpMk id="45" creationId="{CFBFB3DF-22E4-4420-A1EA-3F9A2D1D5D67}"/>
          </ac:cxnSpMkLst>
        </pc:cxnChg>
        <pc:cxnChg chg="add mod">
          <ac:chgData name="Chester Swearingen" userId="977ae37b-6496-4371-994e-dc977374d4f1" providerId="ADAL" clId="{7B88A4F4-F7E5-4173-A775-DB93E24435C9}" dt="2020-03-03T20:04:27.506" v="894" actId="14100"/>
          <ac:cxnSpMkLst>
            <pc:docMk/>
            <pc:sldMk cId="2064780054" sldId="271"/>
            <ac:cxnSpMk id="57" creationId="{FBC14D77-22C0-486F-AB4F-865E02B2B2CC}"/>
          </ac:cxnSpMkLst>
        </pc:cxnChg>
        <pc:cxnChg chg="add mod">
          <ac:chgData name="Chester Swearingen" userId="977ae37b-6496-4371-994e-dc977374d4f1" providerId="ADAL" clId="{7B88A4F4-F7E5-4173-A775-DB93E24435C9}" dt="2020-03-03T20:04:34.668" v="896" actId="1076"/>
          <ac:cxnSpMkLst>
            <pc:docMk/>
            <pc:sldMk cId="2064780054" sldId="271"/>
            <ac:cxnSpMk id="61" creationId="{7314C20B-4C08-431C-B2E6-27E03574AF1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F337E-0633-4003-A851-B7D6899C66CB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62977-2FDE-422C-B407-A80BEB504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8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D92DD-C186-4636-801E-2FBDF5FCA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D6574-1931-4789-BE8E-C28C8624FB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855E3-3ED9-4972-AE6C-86B03EE71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BE0F5-A29B-457B-AEA7-E4A4B92E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3C8BE-8920-4C70-AC76-A30AB7BD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9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CC324-1EDB-4FD5-B9C2-11AC72C7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15727-0991-488B-AE56-4BB34C888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6B468-4CB9-4784-A456-927F3DB4D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B8A34-0368-4992-A955-4F1C5F646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6B58B-9CF7-4EFD-B866-7A6F31AE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3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36E5D5-9CAE-4046-BB35-10BE94CD9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A630C-B82C-4720-959E-5F17DE2B5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3FD55-9FCC-4856-A30E-EAB11EF5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BE533-41C4-4757-8C60-7290999AF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370F7-913C-4B20-BC4F-E689A4DEA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6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533D8-C4F0-4E0C-9316-9F75DBA4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5F4E0-975F-421C-9BB0-6ABCC6BA1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F1A9B-4014-43B7-B57A-47B21A54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73CB-4A5D-498F-829A-0D3C4D14D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E5507-920D-4E02-BF82-2DD87359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7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F8AB9-8402-4E7E-AEFD-0EE3E168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B24AC-86A7-4CB2-BFA4-5D30E5DC6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6EAE8-0BF3-49AA-8C84-D626A29C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AA410-B29C-4F40-82FB-0A14BC594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86286-B777-4F13-8D3E-D01EA9A2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6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B4C6D-2566-47B8-8AB8-2B68C1069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C8A78-3918-4CE2-8DEA-194ED25D1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29028-49D5-4CB9-9F8D-7BE5798BE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01E39-4F39-4720-A08F-0D3D0554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012E2-A80C-451D-8536-D8198E7BD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FA5187-6498-43D8-B490-4359391C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3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64FE-6303-4E11-AE31-4A2A0FC49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6BE05-DEEA-4446-9874-8C1BDC92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77DB2-321D-449B-ABBD-D3854BD16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F1D89-1EF5-4CDD-8229-97F027301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0133E4-2693-40B6-9BDD-FE3392D6C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3EA63-F275-4EAA-AD64-2726D0E1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C1A54-908B-4A80-9C55-0F6258291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E1A006-5BAC-4921-A292-5D6A6FAF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9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BA91-0244-43D0-9299-701F8E31E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ED5F20-2B6C-4B96-B31D-5C649A4B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730E4-1BEF-4094-B33E-43325D4B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0059E3-8855-4CBE-B7F5-AC23723B3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1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1D6E64-90EC-4CDF-A145-68B7CC992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37DED1-E717-4C26-8EAC-427AC6604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BD351-B04A-4559-95AD-5AB410C8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3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62D2A-4839-4A19-9F67-D42FE76C4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9371-A9B8-4829-93A8-F22EAD1D2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B2FEE-9C4C-44D1-A350-ABA85B97E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26A02-C94F-480D-AA4A-77651696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68F20-9B13-4E1C-BA7C-911290925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BEF56-4165-468C-9930-F30CD940D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4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B9F8A-2271-4CD3-9A71-FA1FFDD8A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10046C-9C98-4220-B671-F89D4199F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7A52E-80F1-463F-A664-201B297C2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6CC27-B9BB-49D7-8A09-E080CADE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8CD21-296E-4895-9F43-3727A902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5403C-EC76-4D41-B9F1-DC086E746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5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D8ACDB-45A6-4675-AE0C-3D953DA6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41967-7B24-4054-BB5E-BF8532D3E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C3251-812A-4BFB-B3F5-188CB76E0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DEF03-632B-4E99-B56C-AE4B089F6C1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6C922-B68A-4396-A15C-109DD88E16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71DD9-A603-4E87-A5D7-6D48869784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8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2004A-22C3-4983-94A8-67ECB876C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3040" y="1778406"/>
            <a:ext cx="9144000" cy="3301188"/>
          </a:xfrm>
        </p:spPr>
        <p:txBody>
          <a:bodyPr>
            <a:normAutofit/>
          </a:bodyPr>
          <a:lstStyle/>
          <a:p>
            <a:r>
              <a:rPr lang="en-US" sz="7500" b="1" dirty="0">
                <a:solidFill>
                  <a:schemeClr val="bg1"/>
                </a:solidFill>
                <a:latin typeface="+mn-lt"/>
              </a:rPr>
              <a:t>Mountain Top Experience Following a Deliverance Session</a:t>
            </a:r>
          </a:p>
        </p:txBody>
      </p:sp>
    </p:spTree>
    <p:extLst>
      <p:ext uri="{BB962C8B-B14F-4D97-AF65-F5344CB8AC3E}">
        <p14:creationId xmlns:p14="http://schemas.microsoft.com/office/powerpoint/2010/main" val="54359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4C2BC78-2B53-4CB7-B220-69084F2101F6}"/>
              </a:ext>
            </a:extLst>
          </p:cNvPr>
          <p:cNvCxnSpPr>
            <a:cxnSpLocks/>
          </p:cNvCxnSpPr>
          <p:nvPr/>
        </p:nvCxnSpPr>
        <p:spPr>
          <a:xfrm>
            <a:off x="714104" y="5878579"/>
            <a:ext cx="1340727" cy="1656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B9820F7-A88B-4FBF-87EE-B157E4EA69E4}"/>
              </a:ext>
            </a:extLst>
          </p:cNvPr>
          <p:cNvCxnSpPr>
            <a:cxnSpLocks/>
          </p:cNvCxnSpPr>
          <p:nvPr/>
        </p:nvCxnSpPr>
        <p:spPr>
          <a:xfrm>
            <a:off x="3713747" y="2085972"/>
            <a:ext cx="200189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3140A98-DA9A-4335-BA9B-1A979063876D}"/>
              </a:ext>
            </a:extLst>
          </p:cNvPr>
          <p:cNvSpPr txBox="1"/>
          <p:nvPr/>
        </p:nvSpPr>
        <p:spPr>
          <a:xfrm>
            <a:off x="2779917" y="3659832"/>
            <a:ext cx="3735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Mountain Top</a:t>
            </a:r>
          </a:p>
          <a:p>
            <a:pPr algn="ctr"/>
            <a:r>
              <a:rPr lang="en-US" sz="3600" b="1" dirty="0"/>
              <a:t>Experience</a:t>
            </a:r>
            <a:endParaRPr lang="en-US" sz="3200" b="1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04EF124-8F7E-46C7-97E7-545555FE144E}"/>
              </a:ext>
            </a:extLst>
          </p:cNvPr>
          <p:cNvCxnSpPr>
            <a:cxnSpLocks/>
          </p:cNvCxnSpPr>
          <p:nvPr/>
        </p:nvCxnSpPr>
        <p:spPr>
          <a:xfrm flipV="1">
            <a:off x="2033588" y="2085972"/>
            <a:ext cx="1719546" cy="383381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E423A09-410D-44E5-A2DD-1908668E3EDC}"/>
              </a:ext>
            </a:extLst>
          </p:cNvPr>
          <p:cNvCxnSpPr>
            <a:cxnSpLocks/>
          </p:cNvCxnSpPr>
          <p:nvPr/>
        </p:nvCxnSpPr>
        <p:spPr>
          <a:xfrm>
            <a:off x="1078787" y="3890665"/>
            <a:ext cx="404150" cy="18362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86ABC35-3E14-4D97-8E38-B7B71E3BDBE5}"/>
              </a:ext>
            </a:extLst>
          </p:cNvPr>
          <p:cNvCxnSpPr>
            <a:cxnSpLocks/>
          </p:cNvCxnSpPr>
          <p:nvPr/>
        </p:nvCxnSpPr>
        <p:spPr>
          <a:xfrm>
            <a:off x="2436893" y="1030754"/>
            <a:ext cx="1193601" cy="103204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A122E14-FE8A-4AF3-9F87-4BCD0657B715}"/>
              </a:ext>
            </a:extLst>
          </p:cNvPr>
          <p:cNvCxnSpPr/>
          <p:nvPr/>
        </p:nvCxnSpPr>
        <p:spPr>
          <a:xfrm>
            <a:off x="3751049" y="1003295"/>
            <a:ext cx="0" cy="84630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490DA41-0944-4B57-B3AA-8A7237AE8FF5}"/>
              </a:ext>
            </a:extLst>
          </p:cNvPr>
          <p:cNvCxnSpPr/>
          <p:nvPr/>
        </p:nvCxnSpPr>
        <p:spPr>
          <a:xfrm>
            <a:off x="5715644" y="1003295"/>
            <a:ext cx="0" cy="84630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0693868-11D6-4172-BAE4-439AB3BECBD5}"/>
              </a:ext>
            </a:extLst>
          </p:cNvPr>
          <p:cNvCxnSpPr>
            <a:cxnSpLocks/>
          </p:cNvCxnSpPr>
          <p:nvPr/>
        </p:nvCxnSpPr>
        <p:spPr>
          <a:xfrm flipH="1" flipV="1">
            <a:off x="5686989" y="2085974"/>
            <a:ext cx="1334535" cy="376873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E11ECB0-0D62-4D98-A335-CAB168ECAD7A}"/>
              </a:ext>
            </a:extLst>
          </p:cNvPr>
          <p:cNvCxnSpPr/>
          <p:nvPr/>
        </p:nvCxnSpPr>
        <p:spPr>
          <a:xfrm>
            <a:off x="6340588" y="3982276"/>
            <a:ext cx="340557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342AA3F-0D26-457C-AEE8-BC1EF52CD645}"/>
              </a:ext>
            </a:extLst>
          </p:cNvPr>
          <p:cNvCxnSpPr/>
          <p:nvPr/>
        </p:nvCxnSpPr>
        <p:spPr>
          <a:xfrm>
            <a:off x="9746166" y="3982276"/>
            <a:ext cx="73598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5BCDF59-3096-4616-B84F-0D1E65A0D9F3}"/>
              </a:ext>
            </a:extLst>
          </p:cNvPr>
          <p:cNvSpPr txBox="1"/>
          <p:nvPr/>
        </p:nvSpPr>
        <p:spPr>
          <a:xfrm>
            <a:off x="3424136" y="1215754"/>
            <a:ext cx="2662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1-2 Weeks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D6CB1FC-5877-4A54-BD53-FF225F190933}"/>
              </a:ext>
            </a:extLst>
          </p:cNvPr>
          <p:cNvCxnSpPr>
            <a:cxnSpLocks/>
          </p:cNvCxnSpPr>
          <p:nvPr/>
        </p:nvCxnSpPr>
        <p:spPr>
          <a:xfrm>
            <a:off x="5419221" y="1446586"/>
            <a:ext cx="26776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CFBFB3DF-22E4-4420-A1EA-3F9A2D1D5D67}"/>
              </a:ext>
            </a:extLst>
          </p:cNvPr>
          <p:cNvCxnSpPr>
            <a:cxnSpLocks/>
          </p:cNvCxnSpPr>
          <p:nvPr/>
        </p:nvCxnSpPr>
        <p:spPr>
          <a:xfrm flipH="1">
            <a:off x="3783814" y="1446586"/>
            <a:ext cx="28848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05226A29-EA53-4ADE-BE3E-73C5C52EB213}"/>
              </a:ext>
            </a:extLst>
          </p:cNvPr>
          <p:cNvSpPr txBox="1"/>
          <p:nvPr/>
        </p:nvSpPr>
        <p:spPr>
          <a:xfrm>
            <a:off x="6906109" y="3139342"/>
            <a:ext cx="31184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With Investment: Normal Christian Living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BC14D77-22C0-486F-AB4F-865E02B2B2CC}"/>
              </a:ext>
            </a:extLst>
          </p:cNvPr>
          <p:cNvCxnSpPr>
            <a:cxnSpLocks/>
          </p:cNvCxnSpPr>
          <p:nvPr/>
        </p:nvCxnSpPr>
        <p:spPr>
          <a:xfrm>
            <a:off x="6997781" y="5878579"/>
            <a:ext cx="3116375" cy="82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314C20B-4C08-431C-B2E6-27E03574AF19}"/>
              </a:ext>
            </a:extLst>
          </p:cNvPr>
          <p:cNvCxnSpPr>
            <a:cxnSpLocks/>
          </p:cNvCxnSpPr>
          <p:nvPr/>
        </p:nvCxnSpPr>
        <p:spPr>
          <a:xfrm>
            <a:off x="9794582" y="5886862"/>
            <a:ext cx="68756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B764DCB0-A81C-4DCF-9BFB-0B9C92166C65}"/>
              </a:ext>
            </a:extLst>
          </p:cNvPr>
          <p:cNvSpPr txBox="1"/>
          <p:nvPr/>
        </p:nvSpPr>
        <p:spPr>
          <a:xfrm>
            <a:off x="5993224" y="258647"/>
            <a:ext cx="4923167" cy="13234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The level of preparation for the deliverance session, as well as an attitude of desperation, will determine the measure of benefit one receives from the deliverance session.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E371A33-7191-43EF-A9CF-6F6D87F3D2BA}"/>
              </a:ext>
            </a:extLst>
          </p:cNvPr>
          <p:cNvSpPr txBox="1"/>
          <p:nvPr/>
        </p:nvSpPr>
        <p:spPr>
          <a:xfrm>
            <a:off x="7607254" y="4678250"/>
            <a:ext cx="2658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Little to No Investment, Little to No Benefit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1473698-E133-4F94-A2D3-4C0647FE7CA3}"/>
              </a:ext>
            </a:extLst>
          </p:cNvPr>
          <p:cNvSpPr txBox="1"/>
          <p:nvPr/>
        </p:nvSpPr>
        <p:spPr>
          <a:xfrm>
            <a:off x="6523584" y="1706544"/>
            <a:ext cx="4396855" cy="13234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The effort invested during the mountain top experience will also determine the long-term benefit one receives from the deliverance session.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DC863CB-EDFC-4572-AF83-2D07A773888E}"/>
              </a:ext>
            </a:extLst>
          </p:cNvPr>
          <p:cNvSpPr txBox="1"/>
          <p:nvPr/>
        </p:nvSpPr>
        <p:spPr>
          <a:xfrm>
            <a:off x="586889" y="383541"/>
            <a:ext cx="2662315" cy="707886"/>
          </a:xfrm>
          <a:prstGeom prst="rect">
            <a:avLst/>
          </a:prstGeom>
          <a:solidFill>
            <a:srgbClr val="FFF2CC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Conclusion of the deliverance session.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11BFE4-9D57-4AD7-92A9-25CD3D5FFC74}"/>
              </a:ext>
            </a:extLst>
          </p:cNvPr>
          <p:cNvSpPr txBox="1"/>
          <p:nvPr/>
        </p:nvSpPr>
        <p:spPr>
          <a:xfrm>
            <a:off x="586889" y="1738640"/>
            <a:ext cx="2071566" cy="2246769"/>
          </a:xfrm>
          <a:prstGeom prst="rect">
            <a:avLst/>
          </a:prstGeom>
          <a:solidFill>
            <a:srgbClr val="FFF2CC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Spiritual and Emotional condition when entering the room prior to the deliverance session.</a:t>
            </a:r>
          </a:p>
        </p:txBody>
      </p:sp>
      <p:pic>
        <p:nvPicPr>
          <p:cNvPr id="26" name="Picture 25" descr="A picture containing drawing, game, table&#10;&#10;Description automatically generated">
            <a:extLst>
              <a:ext uri="{FF2B5EF4-FFF2-40B4-BE49-F238E27FC236}">
                <a16:creationId xmlns:a16="http://schemas.microsoft.com/office/drawing/2014/main" id="{985B741C-EA49-466A-A340-2C8BBB342D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244" y="5107184"/>
            <a:ext cx="999587" cy="77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78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3" grpId="0"/>
      <p:bldP spid="66" grpId="0" animBg="1"/>
      <p:bldP spid="68" grpId="0"/>
      <p:bldP spid="70" grpId="0" animBg="1"/>
      <p:bldP spid="24" grpId="0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7ACDF2-E4EF-4627-B737-C9AEB6D7548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6E0126D-BF8D-43A7-963A-532F4F6CDC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F3E873-B713-497E-8566-16F8B3144F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98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Mountain Top Experience Following a Deliverance Session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Stand On Your Decision to Forgive and  How to Break Ungodly Soul Ties</dc:title>
  <dc:creator>Chester Swearingen</dc:creator>
  <cp:lastModifiedBy>Chester Swearingen</cp:lastModifiedBy>
  <cp:revision>1</cp:revision>
  <dcterms:created xsi:type="dcterms:W3CDTF">2020-07-16T21:39:10Z</dcterms:created>
  <dcterms:modified xsi:type="dcterms:W3CDTF">2022-08-16T11:08:27Z</dcterms:modified>
</cp:coreProperties>
</file>