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72" r:id="rId5"/>
    <p:sldId id="273" r:id="rId6"/>
    <p:sldId id="270" r:id="rId7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16FEAE3-A355-4121-9904-A120D3EB5440}">
          <p14:sldIdLst>
            <p14:sldId id="272"/>
            <p14:sldId id="273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C7D09-D02D-41C4-AEE5-B97CD2C5927C}" v="74" dt="2024-11-23T18:24:43.0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67" autoAdjust="0"/>
    <p:restoredTop sz="70623" autoAdjust="0"/>
  </p:normalViewPr>
  <p:slideViewPr>
    <p:cSldViewPr snapToGrid="0">
      <p:cViewPr varScale="1">
        <p:scale>
          <a:sx n="108" d="100"/>
          <a:sy n="108" d="100"/>
        </p:scale>
        <p:origin x="870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ster Swearingen" userId="977ae37b-6496-4371-994e-dc977374d4f1" providerId="ADAL" clId="{BB4C7D09-D02D-41C4-AEE5-B97CD2C5927C}"/>
    <pc:docChg chg="modSld">
      <pc:chgData name="Chester Swearingen" userId="977ae37b-6496-4371-994e-dc977374d4f1" providerId="ADAL" clId="{BB4C7D09-D02D-41C4-AEE5-B97CD2C5927C}" dt="2024-11-23T18:24:43.054" v="121" actId="404"/>
      <pc:docMkLst>
        <pc:docMk/>
      </pc:docMkLst>
      <pc:sldChg chg="modSp mod">
        <pc:chgData name="Chester Swearingen" userId="977ae37b-6496-4371-994e-dc977374d4f1" providerId="ADAL" clId="{BB4C7D09-D02D-41C4-AEE5-B97CD2C5927C}" dt="2024-11-23T18:24:43.054" v="121" actId="404"/>
        <pc:sldMkLst>
          <pc:docMk/>
          <pc:sldMk cId="728694058" sldId="270"/>
        </pc:sldMkLst>
        <pc:spChg chg="mod">
          <ac:chgData name="Chester Swearingen" userId="977ae37b-6496-4371-994e-dc977374d4f1" providerId="ADAL" clId="{BB4C7D09-D02D-41C4-AEE5-B97CD2C5927C}" dt="2024-11-23T18:24:43.054" v="121" actId="404"/>
          <ac:spMkLst>
            <pc:docMk/>
            <pc:sldMk cId="728694058" sldId="270"/>
            <ac:spMk id="54" creationId="{F99FB6D3-B53F-4516-B1DC-8E3BF3D3261A}"/>
          </ac:spMkLst>
        </pc:spChg>
        <pc:spChg chg="mod">
          <ac:chgData name="Chester Swearingen" userId="977ae37b-6496-4371-994e-dc977374d4f1" providerId="ADAL" clId="{BB4C7D09-D02D-41C4-AEE5-B97CD2C5927C}" dt="2024-11-23T18:12:12.374" v="27" actId="1076"/>
          <ac:spMkLst>
            <pc:docMk/>
            <pc:sldMk cId="728694058" sldId="270"/>
            <ac:spMk id="57" creationId="{1CD3B258-7D0B-D6F4-B25D-4273F88532DB}"/>
          </ac:spMkLst>
        </pc:spChg>
        <pc:spChg chg="mod">
          <ac:chgData name="Chester Swearingen" userId="977ae37b-6496-4371-994e-dc977374d4f1" providerId="ADAL" clId="{BB4C7D09-D02D-41C4-AEE5-B97CD2C5927C}" dt="2024-11-23T18:10:45.395" v="12" actId="1076"/>
          <ac:spMkLst>
            <pc:docMk/>
            <pc:sldMk cId="728694058" sldId="270"/>
            <ac:spMk id="58" creationId="{A85D44A0-249C-0D97-FB25-8C841DFBB33D}"/>
          </ac:spMkLst>
        </pc:spChg>
        <pc:spChg chg="mod">
          <ac:chgData name="Chester Swearingen" userId="977ae37b-6496-4371-994e-dc977374d4f1" providerId="ADAL" clId="{BB4C7D09-D02D-41C4-AEE5-B97CD2C5927C}" dt="2024-11-23T18:12:56.200" v="34" actId="1076"/>
          <ac:spMkLst>
            <pc:docMk/>
            <pc:sldMk cId="728694058" sldId="270"/>
            <ac:spMk id="82" creationId="{1E23A467-95EF-08E5-6476-C91C12733F31}"/>
          </ac:spMkLst>
        </pc:spChg>
        <pc:spChg chg="mod">
          <ac:chgData name="Chester Swearingen" userId="977ae37b-6496-4371-994e-dc977374d4f1" providerId="ADAL" clId="{BB4C7D09-D02D-41C4-AEE5-B97CD2C5927C}" dt="2024-11-23T18:10:29.553" v="11" actId="1076"/>
          <ac:spMkLst>
            <pc:docMk/>
            <pc:sldMk cId="728694058" sldId="270"/>
            <ac:spMk id="1026" creationId="{D52C70D9-8554-491A-9A36-F21319CAB600}"/>
          </ac:spMkLst>
        </pc:spChg>
        <pc:cxnChg chg="mod">
          <ac:chgData name="Chester Swearingen" userId="977ae37b-6496-4371-994e-dc977374d4f1" providerId="ADAL" clId="{BB4C7D09-D02D-41C4-AEE5-B97CD2C5927C}" dt="2024-11-23T18:18:08.434" v="67" actId="14100"/>
          <ac:cxnSpMkLst>
            <pc:docMk/>
            <pc:sldMk cId="728694058" sldId="270"/>
            <ac:cxnSpMk id="12" creationId="{AA35D2CF-4671-BE1D-0D94-A7E9094E11B4}"/>
          </ac:cxnSpMkLst>
        </pc:cxnChg>
        <pc:cxnChg chg="mod">
          <ac:chgData name="Chester Swearingen" userId="977ae37b-6496-4371-994e-dc977374d4f1" providerId="ADAL" clId="{BB4C7D09-D02D-41C4-AEE5-B97CD2C5927C}" dt="2024-11-23T18:18:14.207" v="68" actId="14100"/>
          <ac:cxnSpMkLst>
            <pc:docMk/>
            <pc:sldMk cId="728694058" sldId="270"/>
            <ac:cxnSpMk id="13" creationId="{4E5552B4-90DA-F072-9AAE-1766EDFC2FFF}"/>
          </ac:cxnSpMkLst>
        </pc:cxnChg>
        <pc:cxnChg chg="mod">
          <ac:chgData name="Chester Swearingen" userId="977ae37b-6496-4371-994e-dc977374d4f1" providerId="ADAL" clId="{BB4C7D09-D02D-41C4-AEE5-B97CD2C5927C}" dt="2024-11-23T18:18:23.857" v="69" actId="14100"/>
          <ac:cxnSpMkLst>
            <pc:docMk/>
            <pc:sldMk cId="728694058" sldId="270"/>
            <ac:cxnSpMk id="14" creationId="{0135AE64-10C8-B58A-576F-9C8B105D94DC}"/>
          </ac:cxnSpMkLst>
        </pc:cxnChg>
        <pc:cxnChg chg="mod">
          <ac:chgData name="Chester Swearingen" userId="977ae37b-6496-4371-994e-dc977374d4f1" providerId="ADAL" clId="{BB4C7D09-D02D-41C4-AEE5-B97CD2C5927C}" dt="2024-11-23T18:07:26.499" v="0" actId="1076"/>
          <ac:cxnSpMkLst>
            <pc:docMk/>
            <pc:sldMk cId="728694058" sldId="270"/>
            <ac:cxnSpMk id="15" creationId="{D433C0FA-FCBE-4C1A-A08B-32D0327F399D}"/>
          </ac:cxnSpMkLst>
        </pc:cxnChg>
        <pc:cxnChg chg="mod">
          <ac:chgData name="Chester Swearingen" userId="977ae37b-6496-4371-994e-dc977374d4f1" providerId="ADAL" clId="{BB4C7D09-D02D-41C4-AEE5-B97CD2C5927C}" dt="2024-11-23T18:18:04.352" v="66" actId="14100"/>
          <ac:cxnSpMkLst>
            <pc:docMk/>
            <pc:sldMk cId="728694058" sldId="270"/>
            <ac:cxnSpMk id="17" creationId="{9892F2E2-983D-9FF3-DFF9-ADDA97CA8164}"/>
          </ac:cxnSpMkLst>
        </pc:cxnChg>
        <pc:cxnChg chg="mod">
          <ac:chgData name="Chester Swearingen" userId="977ae37b-6496-4371-994e-dc977374d4f1" providerId="ADAL" clId="{BB4C7D09-D02D-41C4-AEE5-B97CD2C5927C}" dt="2024-11-23T18:10:59.101" v="14" actId="14100"/>
          <ac:cxnSpMkLst>
            <pc:docMk/>
            <pc:sldMk cId="728694058" sldId="270"/>
            <ac:cxnSpMk id="46" creationId="{B8734FD6-4214-4A3D-AAE1-AED12E1E7BAD}"/>
          </ac:cxnSpMkLst>
        </pc:cxnChg>
        <pc:cxnChg chg="mod">
          <ac:chgData name="Chester Swearingen" userId="977ae37b-6496-4371-994e-dc977374d4f1" providerId="ADAL" clId="{BB4C7D09-D02D-41C4-AEE5-B97CD2C5927C}" dt="2024-11-23T18:12:17.524" v="28" actId="1076"/>
          <ac:cxnSpMkLst>
            <pc:docMk/>
            <pc:sldMk cId="728694058" sldId="270"/>
            <ac:cxnSpMk id="52" creationId="{F633CA82-25A2-4BA7-AA18-89AB0C97A05C}"/>
          </ac:cxnSpMkLst>
        </pc:cxnChg>
        <pc:cxnChg chg="mod">
          <ac:chgData name="Chester Swearingen" userId="977ae37b-6496-4371-994e-dc977374d4f1" providerId="ADAL" clId="{BB4C7D09-D02D-41C4-AEE5-B97CD2C5927C}" dt="2024-11-23T18:13:14.976" v="38" actId="1076"/>
          <ac:cxnSpMkLst>
            <pc:docMk/>
            <pc:sldMk cId="728694058" sldId="270"/>
            <ac:cxnSpMk id="61" creationId="{8AAB0D60-51B4-4EC0-89AA-D4D55A47F62C}"/>
          </ac:cxnSpMkLst>
        </pc:cxnChg>
        <pc:cxnChg chg="mod">
          <ac:chgData name="Chester Swearingen" userId="977ae37b-6496-4371-994e-dc977374d4f1" providerId="ADAL" clId="{BB4C7D09-D02D-41C4-AEE5-B97CD2C5927C}" dt="2024-11-23T18:19:07.486" v="78" actId="14100"/>
          <ac:cxnSpMkLst>
            <pc:docMk/>
            <pc:sldMk cId="728694058" sldId="270"/>
            <ac:cxnSpMk id="71" creationId="{08DD9FD6-8BF4-48D0-9E54-CFD3B56C5DB5}"/>
          </ac:cxnSpMkLst>
        </pc:cxnChg>
        <pc:cxnChg chg="mod">
          <ac:chgData name="Chester Swearingen" userId="977ae37b-6496-4371-994e-dc977374d4f1" providerId="ADAL" clId="{BB4C7D09-D02D-41C4-AEE5-B97CD2C5927C}" dt="2024-11-23T18:20:30.918" v="93" actId="14100"/>
          <ac:cxnSpMkLst>
            <pc:docMk/>
            <pc:sldMk cId="728694058" sldId="270"/>
            <ac:cxnSpMk id="75" creationId="{A493A826-33E5-4B86-B0BE-6E7189655CA1}"/>
          </ac:cxnSpMkLst>
        </pc:cxnChg>
        <pc:cxnChg chg="mod">
          <ac:chgData name="Chester Swearingen" userId="977ae37b-6496-4371-994e-dc977374d4f1" providerId="ADAL" clId="{BB4C7D09-D02D-41C4-AEE5-B97CD2C5927C}" dt="2024-11-23T18:20:12.808" v="90" actId="1076"/>
          <ac:cxnSpMkLst>
            <pc:docMk/>
            <pc:sldMk cId="728694058" sldId="270"/>
            <ac:cxnSpMk id="77" creationId="{BBFDC0B6-ACBB-43FF-9A23-FA3E258E1E94}"/>
          </ac:cxnSpMkLst>
        </pc:cxnChg>
        <pc:cxnChg chg="mod">
          <ac:chgData name="Chester Swearingen" userId="977ae37b-6496-4371-994e-dc977374d4f1" providerId="ADAL" clId="{BB4C7D09-D02D-41C4-AEE5-B97CD2C5927C}" dt="2024-11-23T18:11:07.015" v="15" actId="1076"/>
          <ac:cxnSpMkLst>
            <pc:docMk/>
            <pc:sldMk cId="728694058" sldId="270"/>
            <ac:cxnSpMk id="83" creationId="{096AEE26-177C-4D7B-8425-F24AAF7FE6E7}"/>
          </ac:cxnSpMkLst>
        </pc:cxnChg>
        <pc:cxnChg chg="mod">
          <ac:chgData name="Chester Swearingen" userId="977ae37b-6496-4371-994e-dc977374d4f1" providerId="ADAL" clId="{BB4C7D09-D02D-41C4-AEE5-B97CD2C5927C}" dt="2024-11-23T18:20:25.669" v="92" actId="14100"/>
          <ac:cxnSpMkLst>
            <pc:docMk/>
            <pc:sldMk cId="728694058" sldId="270"/>
            <ac:cxnSpMk id="84" creationId="{A4A1600E-2BEC-489A-8711-E056A2715B39}"/>
          </ac:cxnSpMkLst>
        </pc:cxnChg>
        <pc:cxnChg chg="mod">
          <ac:chgData name="Chester Swearingen" userId="977ae37b-6496-4371-994e-dc977374d4f1" providerId="ADAL" clId="{BB4C7D09-D02D-41C4-AEE5-B97CD2C5927C}" dt="2024-11-23T18:19:26.440" v="80" actId="14100"/>
          <ac:cxnSpMkLst>
            <pc:docMk/>
            <pc:sldMk cId="728694058" sldId="270"/>
            <ac:cxnSpMk id="85" creationId="{3DAE99BB-91FB-496C-81B1-98BBB74BF778}"/>
          </ac:cxnSpMkLst>
        </pc:cxnChg>
        <pc:cxnChg chg="mod">
          <ac:chgData name="Chester Swearingen" userId="977ae37b-6496-4371-994e-dc977374d4f1" providerId="ADAL" clId="{BB4C7D09-D02D-41C4-AEE5-B97CD2C5927C}" dt="2024-11-23T18:18:59.086" v="76" actId="14100"/>
          <ac:cxnSpMkLst>
            <pc:docMk/>
            <pc:sldMk cId="728694058" sldId="270"/>
            <ac:cxnSpMk id="86" creationId="{B4A8DF4D-3873-4CDE-AC8D-D8C1572DAB50}"/>
          </ac:cxnSpMkLst>
        </pc:cxnChg>
        <pc:cxnChg chg="mod">
          <ac:chgData name="Chester Swearingen" userId="977ae37b-6496-4371-994e-dc977374d4f1" providerId="ADAL" clId="{BB4C7D09-D02D-41C4-AEE5-B97CD2C5927C}" dt="2024-11-23T18:19:39.009" v="84" actId="1076"/>
          <ac:cxnSpMkLst>
            <pc:docMk/>
            <pc:sldMk cId="728694058" sldId="270"/>
            <ac:cxnSpMk id="87" creationId="{0F0C94BE-DC39-4002-A756-224FC3E385B7}"/>
          </ac:cxnSpMkLst>
        </pc:cxnChg>
        <pc:cxnChg chg="mod">
          <ac:chgData name="Chester Swearingen" userId="977ae37b-6496-4371-994e-dc977374d4f1" providerId="ADAL" clId="{BB4C7D09-D02D-41C4-AEE5-B97CD2C5927C}" dt="2024-11-23T18:20:21.757" v="91" actId="14100"/>
          <ac:cxnSpMkLst>
            <pc:docMk/>
            <pc:sldMk cId="728694058" sldId="270"/>
            <ac:cxnSpMk id="88" creationId="{2D6F8819-C443-4DF4-B5E7-E3B448C99CCB}"/>
          </ac:cxnSpMkLst>
        </pc:cxnChg>
        <pc:cxnChg chg="mod">
          <ac:chgData name="Chester Swearingen" userId="977ae37b-6496-4371-994e-dc977374d4f1" providerId="ADAL" clId="{BB4C7D09-D02D-41C4-AEE5-B97CD2C5927C}" dt="2024-11-23T18:11:14.253" v="17" actId="1076"/>
          <ac:cxnSpMkLst>
            <pc:docMk/>
            <pc:sldMk cId="728694058" sldId="270"/>
            <ac:cxnSpMk id="89" creationId="{C63B9D8A-4F0B-4E5F-AF67-159797E4EC1C}"/>
          </ac:cxnSpMkLst>
        </pc:cxnChg>
        <pc:cxnChg chg="mod">
          <ac:chgData name="Chester Swearingen" userId="977ae37b-6496-4371-994e-dc977374d4f1" providerId="ADAL" clId="{BB4C7D09-D02D-41C4-AEE5-B97CD2C5927C}" dt="2024-11-23T18:19:03.495" v="77" actId="1076"/>
          <ac:cxnSpMkLst>
            <pc:docMk/>
            <pc:sldMk cId="728694058" sldId="270"/>
            <ac:cxnSpMk id="90" creationId="{160A7F41-9B11-42B6-9EB1-1503B17215A5}"/>
          </ac:cxnSpMkLst>
        </pc:cxnChg>
        <pc:cxnChg chg="mod">
          <ac:chgData name="Chester Swearingen" userId="977ae37b-6496-4371-994e-dc977374d4f1" providerId="ADAL" clId="{BB4C7D09-D02D-41C4-AEE5-B97CD2C5927C}" dt="2024-11-23T18:19:12.054" v="79" actId="14100"/>
          <ac:cxnSpMkLst>
            <pc:docMk/>
            <pc:sldMk cId="728694058" sldId="270"/>
            <ac:cxnSpMk id="117" creationId="{DE9BAA10-8AF2-4027-B0E6-6B17B460CB69}"/>
          </ac:cxnSpMkLst>
        </pc:cxnChg>
        <pc:cxnChg chg="mod">
          <ac:chgData name="Chester Swearingen" userId="977ae37b-6496-4371-994e-dc977374d4f1" providerId="ADAL" clId="{BB4C7D09-D02D-41C4-AEE5-B97CD2C5927C}" dt="2024-11-23T18:14:07.915" v="49" actId="1076"/>
          <ac:cxnSpMkLst>
            <pc:docMk/>
            <pc:sldMk cId="728694058" sldId="270"/>
            <ac:cxnSpMk id="119" creationId="{3C9094F9-F0C9-4C0D-B73F-2C76360D5CFF}"/>
          </ac:cxnSpMkLst>
        </pc:cxnChg>
        <pc:cxnChg chg="mod">
          <ac:chgData name="Chester Swearingen" userId="977ae37b-6496-4371-994e-dc977374d4f1" providerId="ADAL" clId="{BB4C7D09-D02D-41C4-AEE5-B97CD2C5927C}" dt="2024-11-23T18:13:51.524" v="46" actId="1076"/>
          <ac:cxnSpMkLst>
            <pc:docMk/>
            <pc:sldMk cId="728694058" sldId="270"/>
            <ac:cxnSpMk id="120" creationId="{96F1E2F0-0050-42F2-BC57-884D739F4109}"/>
          </ac:cxnSpMkLst>
        </pc:cxnChg>
        <pc:cxnChg chg="mod">
          <ac:chgData name="Chester Swearingen" userId="977ae37b-6496-4371-994e-dc977374d4f1" providerId="ADAL" clId="{BB4C7D09-D02D-41C4-AEE5-B97CD2C5927C}" dt="2024-11-23T18:12:26.146" v="29" actId="1076"/>
          <ac:cxnSpMkLst>
            <pc:docMk/>
            <pc:sldMk cId="728694058" sldId="270"/>
            <ac:cxnSpMk id="121" creationId="{67270481-2AC3-49AB-BD1B-46F57088C6C2}"/>
          </ac:cxnSpMkLst>
        </pc:cxnChg>
        <pc:cxnChg chg="mod">
          <ac:chgData name="Chester Swearingen" userId="977ae37b-6496-4371-994e-dc977374d4f1" providerId="ADAL" clId="{BB4C7D09-D02D-41C4-AEE5-B97CD2C5927C}" dt="2024-11-23T18:11:59.449" v="25" actId="1076"/>
          <ac:cxnSpMkLst>
            <pc:docMk/>
            <pc:sldMk cId="728694058" sldId="270"/>
            <ac:cxnSpMk id="122" creationId="{E005F9E1-47CB-4410-AD5F-6B09F9CCE359}"/>
          </ac:cxnSpMkLst>
        </pc:cxnChg>
        <pc:cxnChg chg="mod">
          <ac:chgData name="Chester Swearingen" userId="977ae37b-6496-4371-994e-dc977374d4f1" providerId="ADAL" clId="{BB4C7D09-D02D-41C4-AEE5-B97CD2C5927C}" dt="2024-11-23T18:10:21.234" v="9" actId="1076"/>
          <ac:cxnSpMkLst>
            <pc:docMk/>
            <pc:sldMk cId="728694058" sldId="270"/>
            <ac:cxnSpMk id="123" creationId="{B04F0D8C-AA8A-4647-BF9B-5A4C1FAB7AB3}"/>
          </ac:cxnSpMkLst>
        </pc:cxnChg>
        <pc:cxnChg chg="mod">
          <ac:chgData name="Chester Swearingen" userId="977ae37b-6496-4371-994e-dc977374d4f1" providerId="ADAL" clId="{BB4C7D09-D02D-41C4-AEE5-B97CD2C5927C}" dt="2024-11-23T18:17:58.208" v="65" actId="14100"/>
          <ac:cxnSpMkLst>
            <pc:docMk/>
            <pc:sldMk cId="728694058" sldId="270"/>
            <ac:cxnSpMk id="138" creationId="{EC91949C-C115-404A-86DC-A8A814760898}"/>
          </ac:cxnSpMkLst>
        </pc:cxnChg>
        <pc:cxnChg chg="mod">
          <ac:chgData name="Chester Swearingen" userId="977ae37b-6496-4371-994e-dc977374d4f1" providerId="ADAL" clId="{BB4C7D09-D02D-41C4-AEE5-B97CD2C5927C}" dt="2024-11-23T18:13:41.719" v="45" actId="14100"/>
          <ac:cxnSpMkLst>
            <pc:docMk/>
            <pc:sldMk cId="728694058" sldId="270"/>
            <ac:cxnSpMk id="159" creationId="{9288B7E9-F431-4CC0-986F-3427290C78AB}"/>
          </ac:cxnSpMkLst>
        </pc:cxnChg>
        <pc:cxnChg chg="mod">
          <ac:chgData name="Chester Swearingen" userId="977ae37b-6496-4371-994e-dc977374d4f1" providerId="ADAL" clId="{BB4C7D09-D02D-41C4-AEE5-B97CD2C5927C}" dt="2024-11-23T18:12:44.207" v="33" actId="14100"/>
          <ac:cxnSpMkLst>
            <pc:docMk/>
            <pc:sldMk cId="728694058" sldId="270"/>
            <ac:cxnSpMk id="160" creationId="{11EFCEC6-67CC-40AD-ABC6-A7A3BE526C60}"/>
          </ac:cxnSpMkLst>
        </pc:cxnChg>
        <pc:cxnChg chg="mod">
          <ac:chgData name="Chester Swearingen" userId="977ae37b-6496-4371-994e-dc977374d4f1" providerId="ADAL" clId="{BB4C7D09-D02D-41C4-AEE5-B97CD2C5927C}" dt="2024-11-23T18:20:42.032" v="94" actId="14100"/>
          <ac:cxnSpMkLst>
            <pc:docMk/>
            <pc:sldMk cId="728694058" sldId="270"/>
            <ac:cxnSpMk id="161" creationId="{5E197E7C-0435-48AB-A9F4-5F76F07E434C}"/>
          </ac:cxnSpMkLst>
        </pc:cxnChg>
        <pc:cxnChg chg="mod">
          <ac:chgData name="Chester Swearingen" userId="977ae37b-6496-4371-994e-dc977374d4f1" providerId="ADAL" clId="{BB4C7D09-D02D-41C4-AEE5-B97CD2C5927C}" dt="2024-11-23T18:20:49.776" v="95" actId="14100"/>
          <ac:cxnSpMkLst>
            <pc:docMk/>
            <pc:sldMk cId="728694058" sldId="270"/>
            <ac:cxnSpMk id="162" creationId="{52F90D9D-4FE1-44D9-8458-F35A0DF79688}"/>
          </ac:cxnSpMkLst>
        </pc:cxnChg>
        <pc:cxnChg chg="mod">
          <ac:chgData name="Chester Swearingen" userId="977ae37b-6496-4371-994e-dc977374d4f1" providerId="ADAL" clId="{BB4C7D09-D02D-41C4-AEE5-B97CD2C5927C}" dt="2024-11-23T18:10:10.633" v="8" actId="14100"/>
          <ac:cxnSpMkLst>
            <pc:docMk/>
            <pc:sldMk cId="728694058" sldId="270"/>
            <ac:cxnSpMk id="1027" creationId="{A14AF1E1-C38E-90E0-F4DC-6F04E2A9F435}"/>
          </ac:cxnSpMkLst>
        </pc:cxnChg>
        <pc:cxnChg chg="mod">
          <ac:chgData name="Chester Swearingen" userId="977ae37b-6496-4371-994e-dc977374d4f1" providerId="ADAL" clId="{BB4C7D09-D02D-41C4-AEE5-B97CD2C5927C}" dt="2024-11-23T18:07:36.059" v="2" actId="1076"/>
          <ac:cxnSpMkLst>
            <pc:docMk/>
            <pc:sldMk cId="728694058" sldId="270"/>
            <ac:cxnSpMk id="1029" creationId="{87A547D1-05C3-4FDC-9794-BD61C369A348}"/>
          </ac:cxnSpMkLst>
        </pc:cxnChg>
        <pc:cxnChg chg="mod">
          <ac:chgData name="Chester Swearingen" userId="977ae37b-6496-4371-994e-dc977374d4f1" providerId="ADAL" clId="{BB4C7D09-D02D-41C4-AEE5-B97CD2C5927C}" dt="2024-11-23T18:10:29.553" v="11" actId="1076"/>
          <ac:cxnSpMkLst>
            <pc:docMk/>
            <pc:sldMk cId="728694058" sldId="270"/>
            <ac:cxnSpMk id="1032" creationId="{656BB4C0-4296-4325-9CFA-FF4BD6C0108D}"/>
          </ac:cxnSpMkLst>
        </pc:cxnChg>
        <pc:cxnChg chg="mod">
          <ac:chgData name="Chester Swearingen" userId="977ae37b-6496-4371-994e-dc977374d4f1" providerId="ADAL" clId="{BB4C7D09-D02D-41C4-AEE5-B97CD2C5927C}" dt="2024-11-23T18:11:39.135" v="23" actId="14100"/>
          <ac:cxnSpMkLst>
            <pc:docMk/>
            <pc:sldMk cId="728694058" sldId="270"/>
            <ac:cxnSpMk id="1035" creationId="{92552882-E794-FCFC-BFDB-D21A8437FC5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463F337E-0633-4003-A851-B7D6899C66CB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7962977-2FDE-422C-B407-A80BEB5042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783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Unhealed wounds could be included, but they could be categorized with #6, as there is often, and almost always a lie attached to wounds.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62977-2FDE-422C-B407-A80BEB50422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930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Unhealed wounds could be included, but they could be categorized with #6, as there is often, and almost always a lie attached to wounds.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62977-2FDE-422C-B407-A80BEB50422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55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D92DD-C186-4636-801E-2FBDF5FC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D6574-1931-4789-BE8E-C28C8624FB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855E3-3ED9-4972-AE6C-86B03EE71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E0F5-A29B-457B-AEA7-E4A4B92E2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13C8BE-8920-4C70-AC76-A30AB7BD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90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CC324-1EDB-4FD5-B9C2-11AC72C78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A15727-0991-488B-AE56-4BB34C888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6B468-4CB9-4784-A456-927F3DB4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AB8A34-0368-4992-A955-4F1C5F646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46B58B-9CF7-4EFD-B866-7A6F31AE0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73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36E5D5-9CAE-4046-BB35-10BE94CD9B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BA630C-B82C-4720-959E-5F17DE2B5F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43FD55-9FCC-4856-A30E-EAB11EF59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BE533-41C4-4757-8C60-7290999AF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370F7-913C-4B20-BC4F-E689A4DEA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66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533D8-C4F0-4E0C-9316-9F75DBA43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5F4E0-975F-421C-9BB0-6ABCC6BA1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FF1A9B-4014-43B7-B57A-47B21A547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873CB-4A5D-498F-829A-0D3C4D14D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E5507-920D-4E02-BF82-2DD87359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78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F8AB9-8402-4E7E-AEFD-0EE3E168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B24AC-86A7-4CB2-BFA4-5D30E5DC62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6EAE8-0BF3-49AA-8C84-D626A29CB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AA410-B29C-4F40-82FB-0A14BC594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C86286-B777-4F13-8D3E-D01EA9A2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76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B4C6D-2566-47B8-8AB8-2B68C1069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C8A78-3918-4CE2-8DEA-194ED25D14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29028-49D5-4CB9-9F8D-7BE5798BE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01E39-4F39-4720-A08F-0D3D0554C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C012E2-A80C-451D-8536-D8198E7BD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FA5187-6498-43D8-B490-4359391C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35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64FE-6303-4E11-AE31-4A2A0FC49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6BE05-DEEA-4446-9874-8C1BDC925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177DB2-321D-449B-ABBD-D3854BD160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F1D89-1EF5-4CDD-8229-97F0273018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133E4-2693-40B6-9BDD-FE3392D6C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23EA63-F275-4EAA-AD64-2726D0E1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C1A54-908B-4A80-9C55-0F6258291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E1A006-5BAC-4921-A292-5D6A6FAFA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299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BA91-0244-43D0-9299-701F8E31E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ED5F20-2B6C-4B96-B31D-5C649A4B7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3730E4-1BEF-4094-B33E-43325D4BC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0059E3-8855-4CBE-B7F5-AC23723B3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1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D6E64-90EC-4CDF-A145-68B7CC992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37DED1-E717-4C26-8EAC-427AC6604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9BD351-B04A-4559-95AD-5AB410C83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6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62D2A-4839-4A19-9F67-D42FE76C4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709371-A9B8-4829-93A8-F22EAD1D2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8B2FEE-9C4C-44D1-A350-ABA85B97E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26A02-C94F-480D-AA4A-776516969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68F20-9B13-4E1C-BA7C-911290925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BEF56-4165-468C-9930-F30CD940D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40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9F8A-2271-4CD3-9A71-FA1FFDD8A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10046C-9C98-4220-B671-F89D4199F0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A7A52E-80F1-463F-A664-201B297C2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6CC27-B9BB-49D7-8A09-E080CADE1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8CD21-296E-4895-9F43-3727A902F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5403C-EC76-4D41-B9F1-DC086E74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85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D8ACDB-45A6-4675-AE0C-3D953DA6FE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41967-7B24-4054-BB5E-BF8532D3EE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C3251-812A-4BFB-B3F5-188CB76E0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DEF03-632B-4E99-B56C-AE4B089F6C1D}" type="datetimeFigureOut">
              <a:rPr lang="en-US" smtClean="0"/>
              <a:t>11/23/2024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6C922-B68A-4396-A15C-109DD88E16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71DD9-A603-4E87-A5D7-6D48869784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94457-D4F5-40AA-8AB1-16EE1A7C09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80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2004A-22C3-4983-94A8-67ECB876C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13536"/>
            <a:ext cx="9144000" cy="4323109"/>
          </a:xfrm>
        </p:spPr>
        <p:txBody>
          <a:bodyPr>
            <a:normAutofit fontScale="90000"/>
          </a:bodyPr>
          <a:lstStyle/>
          <a:p>
            <a:r>
              <a:rPr lang="en-US" sz="10700" b="1" dirty="0">
                <a:solidFill>
                  <a:schemeClr val="bg1"/>
                </a:solidFill>
                <a:latin typeface="+mn-lt"/>
              </a:rPr>
              <a:t>How to Stand on your Decision to be Free</a:t>
            </a:r>
            <a:endParaRPr lang="en-US" sz="70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469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2B1C291-10BA-4060-BE5B-19F11D4C7481}"/>
              </a:ext>
            </a:extLst>
          </p:cNvPr>
          <p:cNvSpPr txBox="1"/>
          <p:nvPr/>
        </p:nvSpPr>
        <p:spPr>
          <a:xfrm>
            <a:off x="1944986" y="335845"/>
            <a:ext cx="830202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en-US" sz="6600" b="1" dirty="0">
                <a:solidFill>
                  <a:schemeClr val="bg1"/>
                </a:solidFill>
                <a:latin typeface="+mn-lt"/>
              </a:rPr>
              <a:t>Unforgiveness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600" b="1" dirty="0">
                <a:solidFill>
                  <a:schemeClr val="bg1"/>
                </a:solidFill>
                <a:latin typeface="+mn-lt"/>
              </a:rPr>
              <a:t>Ungodly Soul ties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600" b="1" dirty="0">
                <a:solidFill>
                  <a:schemeClr val="bg1"/>
                </a:solidFill>
              </a:rPr>
              <a:t>Curses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600" b="1" dirty="0">
                <a:solidFill>
                  <a:schemeClr val="bg1"/>
                </a:solidFill>
                <a:latin typeface="+mn-lt"/>
              </a:rPr>
              <a:t>Temptation’s Power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600" b="1" dirty="0">
                <a:solidFill>
                  <a:schemeClr val="bg1"/>
                </a:solidFill>
              </a:rPr>
              <a:t>Addictions</a:t>
            </a:r>
            <a:endParaRPr lang="en-US" sz="6600" b="1" dirty="0">
              <a:solidFill>
                <a:schemeClr val="bg1"/>
              </a:solidFill>
              <a:latin typeface="+mn-lt"/>
            </a:endParaRPr>
          </a:p>
          <a:p>
            <a:pPr marL="1143000" indent="-1143000">
              <a:buFont typeface="+mj-lt"/>
              <a:buAutoNum type="arabicPeriod"/>
            </a:pPr>
            <a:r>
              <a:rPr lang="en-US" sz="6600" b="1" dirty="0">
                <a:solidFill>
                  <a:schemeClr val="bg1"/>
                </a:solidFill>
              </a:rPr>
              <a:t>Lies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606163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31" name="AutoShape 7">
            <a:extLst>
              <a:ext uri="{FF2B5EF4-FFF2-40B4-BE49-F238E27FC236}">
                <a16:creationId xmlns:a16="http://schemas.microsoft.com/office/drawing/2014/main" id="{8206D7FF-0FD3-4354-8098-92615E7080C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947346" y="4555897"/>
            <a:ext cx="159925" cy="785406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16" name="Text Box 6">
            <a:extLst>
              <a:ext uri="{FF2B5EF4-FFF2-40B4-BE49-F238E27FC236}">
                <a16:creationId xmlns:a16="http://schemas.microsoft.com/office/drawing/2014/main" id="{777DB340-5933-4545-BF8C-5A9B02E85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2822" y="3100289"/>
            <a:ext cx="3128331" cy="1656540"/>
          </a:xfrm>
          <a:prstGeom prst="rect">
            <a:avLst/>
          </a:prstGeom>
          <a:solidFill>
            <a:srgbClr val="DFEBF7"/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cs typeface="Calibri"/>
              </a:rPr>
              <a:t>• Unforgiveness</a:t>
            </a: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00"/>
                </a:solidFill>
                <a:latin typeface="Calibri"/>
                <a:cs typeface="Calibri"/>
              </a:rPr>
              <a:t>• Soul Ties</a:t>
            </a:r>
            <a:endParaRPr lang="en-US" altLang="en-US" sz="3600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  <a:p>
            <a:pPr marL="9144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solidFill>
                  <a:srgbClr val="000000"/>
                </a:solidFill>
                <a:latin typeface="Calibri"/>
                <a:cs typeface="Calibri"/>
              </a:rPr>
              <a:t>• Curses</a:t>
            </a:r>
            <a:endParaRPr lang="en-US" altLang="en-US" sz="3600" dirty="0">
              <a:solidFill>
                <a:srgbClr val="000000"/>
              </a:solidFill>
              <a:latin typeface="Calibri" panose="020F0502020204030204" pitchFamily="34" charset="0"/>
              <a:cs typeface="Calibri"/>
            </a:endParaRPr>
          </a:p>
        </p:txBody>
      </p:sp>
      <p:cxnSp>
        <p:nvCxnSpPr>
          <p:cNvPr id="31" name="AutoShape 7">
            <a:extLst>
              <a:ext uri="{FF2B5EF4-FFF2-40B4-BE49-F238E27FC236}">
                <a16:creationId xmlns:a16="http://schemas.microsoft.com/office/drawing/2014/main" id="{CB5731C9-4C31-4E1E-A3D5-A47F40A02DA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1110599" y="1255382"/>
            <a:ext cx="466279" cy="1222192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26" name="Text Box 9">
            <a:extLst>
              <a:ext uri="{FF2B5EF4-FFF2-40B4-BE49-F238E27FC236}">
                <a16:creationId xmlns:a16="http://schemas.microsoft.com/office/drawing/2014/main" id="{6F8AFE4E-F7C6-47C6-874D-82D714F27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062" y="2053781"/>
            <a:ext cx="2083022" cy="603742"/>
          </a:xfrm>
          <a:prstGeom prst="rect">
            <a:avLst/>
          </a:prstGeom>
          <a:solidFill>
            <a:srgbClr val="DFEBF7"/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 Mind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6" name="Freeform: Shape 1025">
            <a:extLst>
              <a:ext uri="{FF2B5EF4-FFF2-40B4-BE49-F238E27FC236}">
                <a16:creationId xmlns:a16="http://schemas.microsoft.com/office/drawing/2014/main" id="{D52C70D9-8554-491A-9A36-F21319CAB600}"/>
              </a:ext>
            </a:extLst>
          </p:cNvPr>
          <p:cNvSpPr/>
          <p:nvPr/>
        </p:nvSpPr>
        <p:spPr>
          <a:xfrm rot="540638">
            <a:off x="4031261" y="1967541"/>
            <a:ext cx="1080649" cy="836358"/>
          </a:xfrm>
          <a:custGeom>
            <a:avLst/>
            <a:gdLst>
              <a:gd name="connsiteX0" fmla="*/ 0 w 2161568"/>
              <a:gd name="connsiteY0" fmla="*/ 532602 h 1351207"/>
              <a:gd name="connsiteX1" fmla="*/ 330925 w 2161568"/>
              <a:gd name="connsiteY1" fmla="*/ 227802 h 1351207"/>
              <a:gd name="connsiteX2" fmla="*/ 975360 w 2161568"/>
              <a:gd name="connsiteY2" fmla="*/ 10087 h 1351207"/>
              <a:gd name="connsiteX3" fmla="*/ 1611085 w 2161568"/>
              <a:gd name="connsiteY3" fmla="*/ 71047 h 1351207"/>
              <a:gd name="connsiteX4" fmla="*/ 1942011 w 2161568"/>
              <a:gd name="connsiteY4" fmla="*/ 375847 h 1351207"/>
              <a:gd name="connsiteX5" fmla="*/ 2124891 w 2161568"/>
              <a:gd name="connsiteY5" fmla="*/ 776442 h 1351207"/>
              <a:gd name="connsiteX6" fmla="*/ 2159725 w 2161568"/>
              <a:gd name="connsiteY6" fmla="*/ 1142202 h 1351207"/>
              <a:gd name="connsiteX7" fmla="*/ 2159725 w 2161568"/>
              <a:gd name="connsiteY7" fmla="*/ 1351207 h 1351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61568" h="1351207">
                <a:moveTo>
                  <a:pt x="0" y="532602"/>
                </a:moveTo>
                <a:cubicBezTo>
                  <a:pt x="84182" y="423745"/>
                  <a:pt x="168365" y="314888"/>
                  <a:pt x="330925" y="227802"/>
                </a:cubicBezTo>
                <a:cubicBezTo>
                  <a:pt x="493485" y="140716"/>
                  <a:pt x="762000" y="36213"/>
                  <a:pt x="975360" y="10087"/>
                </a:cubicBezTo>
                <a:cubicBezTo>
                  <a:pt x="1188720" y="-16039"/>
                  <a:pt x="1449977" y="10087"/>
                  <a:pt x="1611085" y="71047"/>
                </a:cubicBezTo>
                <a:cubicBezTo>
                  <a:pt x="1772194" y="132007"/>
                  <a:pt x="1856377" y="258281"/>
                  <a:pt x="1942011" y="375847"/>
                </a:cubicBezTo>
                <a:cubicBezTo>
                  <a:pt x="2027645" y="493413"/>
                  <a:pt x="2088605" y="648716"/>
                  <a:pt x="2124891" y="776442"/>
                </a:cubicBezTo>
                <a:cubicBezTo>
                  <a:pt x="2161177" y="904168"/>
                  <a:pt x="2153919" y="1046408"/>
                  <a:pt x="2159725" y="1142202"/>
                </a:cubicBezTo>
                <a:cubicBezTo>
                  <a:pt x="2165531" y="1237996"/>
                  <a:pt x="2155371" y="1320727"/>
                  <a:pt x="2159725" y="1351207"/>
                </a:cubicBezTo>
              </a:path>
            </a:pathLst>
          </a:cu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1032" name="Straight Arrow Connector 1031">
            <a:extLst>
              <a:ext uri="{FF2B5EF4-FFF2-40B4-BE49-F238E27FC236}">
                <a16:creationId xmlns:a16="http://schemas.microsoft.com/office/drawing/2014/main" id="{656BB4C0-4296-4325-9CFA-FF4BD6C0108D}"/>
              </a:ext>
            </a:extLst>
          </p:cNvPr>
          <p:cNvCxnSpPr>
            <a:cxnSpLocks/>
            <a:stCxn id="1026" idx="0"/>
          </p:cNvCxnSpPr>
          <p:nvPr/>
        </p:nvCxnSpPr>
        <p:spPr>
          <a:xfrm flipH="1">
            <a:off x="3977728" y="2213674"/>
            <a:ext cx="74064" cy="7547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8734FD6-4214-4A3D-AAE1-AED12E1E7BAD}"/>
              </a:ext>
            </a:extLst>
          </p:cNvPr>
          <p:cNvCxnSpPr>
            <a:cxnSpLocks/>
            <a:stCxn id="58" idx="0"/>
          </p:cNvCxnSpPr>
          <p:nvPr/>
        </p:nvCxnSpPr>
        <p:spPr>
          <a:xfrm flipH="1" flipV="1">
            <a:off x="4543300" y="1563534"/>
            <a:ext cx="187716" cy="2956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F633CA82-25A2-4BA7-AA18-89AB0C97A05C}"/>
              </a:ext>
            </a:extLst>
          </p:cNvPr>
          <p:cNvCxnSpPr>
            <a:cxnSpLocks/>
          </p:cNvCxnSpPr>
          <p:nvPr/>
        </p:nvCxnSpPr>
        <p:spPr>
          <a:xfrm flipH="1" flipV="1">
            <a:off x="5348279" y="1308092"/>
            <a:ext cx="161005" cy="10848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AAB0D60-51B4-4EC0-89AA-D4D55A47F62C}"/>
              </a:ext>
            </a:extLst>
          </p:cNvPr>
          <p:cNvCxnSpPr>
            <a:cxnSpLocks/>
          </p:cNvCxnSpPr>
          <p:nvPr/>
        </p:nvCxnSpPr>
        <p:spPr>
          <a:xfrm flipH="1" flipV="1">
            <a:off x="6294133" y="2088376"/>
            <a:ext cx="173956" cy="14195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08DD9FD6-8BF4-48D0-9E54-CFD3B56C5DB5}"/>
              </a:ext>
            </a:extLst>
          </p:cNvPr>
          <p:cNvCxnSpPr>
            <a:cxnSpLocks/>
          </p:cNvCxnSpPr>
          <p:nvPr/>
        </p:nvCxnSpPr>
        <p:spPr>
          <a:xfrm flipV="1">
            <a:off x="6587910" y="3295345"/>
            <a:ext cx="315513" cy="421944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AutoShape 5">
            <a:extLst>
              <a:ext uri="{FF2B5EF4-FFF2-40B4-BE49-F238E27FC236}">
                <a16:creationId xmlns:a16="http://schemas.microsoft.com/office/drawing/2014/main" id="{A493A826-33E5-4B86-B0BE-6E7189655CA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434934" y="1853043"/>
            <a:ext cx="175187" cy="261301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77" name="AutoShape 5">
            <a:extLst>
              <a:ext uri="{FF2B5EF4-FFF2-40B4-BE49-F238E27FC236}">
                <a16:creationId xmlns:a16="http://schemas.microsoft.com/office/drawing/2014/main" id="{BBFDC0B6-ACBB-43FF-9A23-FA3E258E1E9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420469" y="1841340"/>
            <a:ext cx="209158" cy="25254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6" name="AutoShape 5">
            <a:extLst>
              <a:ext uri="{FF2B5EF4-FFF2-40B4-BE49-F238E27FC236}">
                <a16:creationId xmlns:a16="http://schemas.microsoft.com/office/drawing/2014/main" id="{B4A8DF4D-3873-4CDE-AC8D-D8C1572DAB5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497934" y="3537576"/>
            <a:ext cx="380677" cy="398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90" name="AutoShape 5">
            <a:extLst>
              <a:ext uri="{FF2B5EF4-FFF2-40B4-BE49-F238E27FC236}">
                <a16:creationId xmlns:a16="http://schemas.microsoft.com/office/drawing/2014/main" id="{160A7F41-9B11-42B6-9EB1-1503B17215A5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673257" y="3392452"/>
            <a:ext cx="69463" cy="3268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19" name="AutoShape 7">
            <a:extLst>
              <a:ext uri="{FF2B5EF4-FFF2-40B4-BE49-F238E27FC236}">
                <a16:creationId xmlns:a16="http://schemas.microsoft.com/office/drawing/2014/main" id="{3C9094F9-F0C9-4C0D-B73F-2C76360D5CF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314661" y="3777655"/>
            <a:ext cx="234447" cy="335542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0" name="AutoShape 7">
            <a:extLst>
              <a:ext uri="{FF2B5EF4-FFF2-40B4-BE49-F238E27FC236}">
                <a16:creationId xmlns:a16="http://schemas.microsoft.com/office/drawing/2014/main" id="{96F1E2F0-0050-42F2-BC57-884D739F410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889937" y="3555896"/>
            <a:ext cx="255118" cy="341693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1" name="AutoShape 7">
            <a:extLst>
              <a:ext uri="{FF2B5EF4-FFF2-40B4-BE49-F238E27FC236}">
                <a16:creationId xmlns:a16="http://schemas.microsoft.com/office/drawing/2014/main" id="{67270481-2AC3-49AB-BD1B-46F57088C6C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515682" y="3334907"/>
            <a:ext cx="235642" cy="372524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2" name="AutoShape 7">
            <a:extLst>
              <a:ext uri="{FF2B5EF4-FFF2-40B4-BE49-F238E27FC236}">
                <a16:creationId xmlns:a16="http://schemas.microsoft.com/office/drawing/2014/main" id="{E005F9E1-47CB-4410-AD5F-6B09F9CCE35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125840" y="3127149"/>
            <a:ext cx="233162" cy="339967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23" name="AutoShape 7">
            <a:extLst>
              <a:ext uri="{FF2B5EF4-FFF2-40B4-BE49-F238E27FC236}">
                <a16:creationId xmlns:a16="http://schemas.microsoft.com/office/drawing/2014/main" id="{B04F0D8C-AA8A-4647-BF9B-5A4C1FAB7AB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793433" y="2955562"/>
            <a:ext cx="189740" cy="304463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EC91949C-C115-404A-86DC-A8A814760898}"/>
              </a:ext>
            </a:extLst>
          </p:cNvPr>
          <p:cNvCxnSpPr>
            <a:cxnSpLocks/>
          </p:cNvCxnSpPr>
          <p:nvPr/>
        </p:nvCxnSpPr>
        <p:spPr>
          <a:xfrm flipH="1">
            <a:off x="3388605" y="4105837"/>
            <a:ext cx="2945423" cy="57711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DE9BAA10-8AF2-4027-B0E6-6B17B460CB69}"/>
              </a:ext>
            </a:extLst>
          </p:cNvPr>
          <p:cNvCxnSpPr>
            <a:cxnSpLocks/>
          </p:cNvCxnSpPr>
          <p:nvPr/>
        </p:nvCxnSpPr>
        <p:spPr>
          <a:xfrm flipH="1">
            <a:off x="6953728" y="1760136"/>
            <a:ext cx="2693175" cy="149988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9288B7E9-F431-4CC0-986F-3427290C78AB}"/>
              </a:ext>
            </a:extLst>
          </p:cNvPr>
          <p:cNvCxnSpPr>
            <a:cxnSpLocks/>
          </p:cNvCxnSpPr>
          <p:nvPr/>
        </p:nvCxnSpPr>
        <p:spPr>
          <a:xfrm flipH="1">
            <a:off x="6781808" y="1533008"/>
            <a:ext cx="2702434" cy="80242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0" name="Straight Arrow Connector 159">
            <a:extLst>
              <a:ext uri="{FF2B5EF4-FFF2-40B4-BE49-F238E27FC236}">
                <a16:creationId xmlns:a16="http://schemas.microsoft.com/office/drawing/2014/main" id="{11EFCEC6-67CC-40AD-ABC6-A7A3BE526C60}"/>
              </a:ext>
            </a:extLst>
          </p:cNvPr>
          <p:cNvCxnSpPr>
            <a:cxnSpLocks/>
          </p:cNvCxnSpPr>
          <p:nvPr/>
        </p:nvCxnSpPr>
        <p:spPr>
          <a:xfrm flipH="1">
            <a:off x="6022972" y="1158232"/>
            <a:ext cx="3541078" cy="583613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52F90D9D-4FE1-44D9-8458-F35A0DF79688}"/>
              </a:ext>
            </a:extLst>
          </p:cNvPr>
          <p:cNvCxnSpPr>
            <a:cxnSpLocks/>
          </p:cNvCxnSpPr>
          <p:nvPr/>
        </p:nvCxnSpPr>
        <p:spPr>
          <a:xfrm>
            <a:off x="4914950" y="1008315"/>
            <a:ext cx="204796" cy="58478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5E197E7C-0435-48AB-A9F4-5F76F07E434C}"/>
              </a:ext>
            </a:extLst>
          </p:cNvPr>
          <p:cNvCxnSpPr>
            <a:cxnSpLocks/>
          </p:cNvCxnSpPr>
          <p:nvPr/>
        </p:nvCxnSpPr>
        <p:spPr>
          <a:xfrm>
            <a:off x="3900587" y="881531"/>
            <a:ext cx="534347" cy="92619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4" name="Picture 3" descr="A picture containing drawing, game, table&#10;&#10;Description automatically generated">
            <a:extLst>
              <a:ext uri="{FF2B5EF4-FFF2-40B4-BE49-F238E27FC236}">
                <a16:creationId xmlns:a16="http://schemas.microsoft.com/office/drawing/2014/main" id="{AA466937-5ACB-44F1-B0D9-629388832E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4737" y="257322"/>
            <a:ext cx="999587" cy="779678"/>
          </a:xfrm>
          <a:prstGeom prst="rect">
            <a:avLst/>
          </a:prstGeom>
        </p:spPr>
      </p:pic>
      <p:cxnSp>
        <p:nvCxnSpPr>
          <p:cNvPr id="56" name="AutoShape 7">
            <a:extLst>
              <a:ext uri="{FF2B5EF4-FFF2-40B4-BE49-F238E27FC236}">
                <a16:creationId xmlns:a16="http://schemas.microsoft.com/office/drawing/2014/main" id="{B6A2C7C9-9B21-4211-9E10-6BC10CD897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939889" y="5657297"/>
            <a:ext cx="2446384" cy="485368"/>
          </a:xfrm>
          <a:prstGeom prst="straightConnector1">
            <a:avLst/>
          </a:prstGeom>
          <a:noFill/>
          <a:ln w="57150" algn="ctr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54" name="Text Box 6">
            <a:extLst>
              <a:ext uri="{FF2B5EF4-FFF2-40B4-BE49-F238E27FC236}">
                <a16:creationId xmlns:a16="http://schemas.microsoft.com/office/drawing/2014/main" id="{F99FB6D3-B53F-4516-B1DC-8E3BF3D32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1891" y="4760947"/>
            <a:ext cx="3081779" cy="1782196"/>
          </a:xfrm>
          <a:prstGeom prst="rect">
            <a:avLst/>
          </a:prstGeom>
          <a:solidFill>
            <a:srgbClr val="DFEBF7"/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• Temptations</a:t>
            </a:r>
          </a:p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• Addictions</a:t>
            </a:r>
          </a:p>
          <a:p>
            <a:pPr marL="9144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• </a:t>
            </a:r>
            <a:r>
              <a:rPr lang="en-US" altLang="en-US" sz="3600" dirty="0">
                <a:solidFill>
                  <a:srgbClr val="000000"/>
                </a:solidFill>
                <a:latin typeface="Calibri" panose="020F0502020204030204" pitchFamily="34" charset="0"/>
              </a:rPr>
              <a:t>Lies</a:t>
            </a:r>
            <a:r>
              <a:rPr lang="en-US" altLang="en-US" sz="2000" dirty="0">
                <a:solidFill>
                  <a:srgbClr val="000000"/>
                </a:solidFill>
                <a:latin typeface="Calibri" panose="020F0502020204030204" pitchFamily="34" charset="0"/>
              </a:rPr>
              <a:t> (wounds)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7D0FD2-2B78-74C1-F17C-8D2781AF73DE}"/>
              </a:ext>
            </a:extLst>
          </p:cNvPr>
          <p:cNvSpPr/>
          <p:nvPr/>
        </p:nvSpPr>
        <p:spPr>
          <a:xfrm>
            <a:off x="10416988" y="5378824"/>
            <a:ext cx="1600458" cy="117215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A35D2CF-4671-BE1D-0D94-A7E9094E11B4}"/>
              </a:ext>
            </a:extLst>
          </p:cNvPr>
          <p:cNvCxnSpPr>
            <a:cxnSpLocks/>
          </p:cNvCxnSpPr>
          <p:nvPr/>
        </p:nvCxnSpPr>
        <p:spPr>
          <a:xfrm flipH="1">
            <a:off x="3404906" y="3695670"/>
            <a:ext cx="2118956" cy="95633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E5552B4-90DA-F072-9AAE-1766EDFC2FFF}"/>
              </a:ext>
            </a:extLst>
          </p:cNvPr>
          <p:cNvCxnSpPr>
            <a:cxnSpLocks/>
          </p:cNvCxnSpPr>
          <p:nvPr/>
        </p:nvCxnSpPr>
        <p:spPr>
          <a:xfrm flipH="1">
            <a:off x="3424594" y="3446950"/>
            <a:ext cx="1713786" cy="1205053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135AE64-10C8-B58A-576F-9C8B105D94DC}"/>
              </a:ext>
            </a:extLst>
          </p:cNvPr>
          <p:cNvCxnSpPr>
            <a:cxnSpLocks/>
          </p:cNvCxnSpPr>
          <p:nvPr/>
        </p:nvCxnSpPr>
        <p:spPr>
          <a:xfrm flipH="1">
            <a:off x="3280394" y="3245995"/>
            <a:ext cx="1521855" cy="153491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892F2E2-983D-9FF3-DFF9-ADDA97CA8164}"/>
              </a:ext>
            </a:extLst>
          </p:cNvPr>
          <p:cNvCxnSpPr>
            <a:cxnSpLocks/>
          </p:cNvCxnSpPr>
          <p:nvPr/>
        </p:nvCxnSpPr>
        <p:spPr>
          <a:xfrm flipH="1">
            <a:off x="3424594" y="3885070"/>
            <a:ext cx="2481787" cy="762849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Text Box 6">
            <a:extLst>
              <a:ext uri="{FF2B5EF4-FFF2-40B4-BE49-F238E27FC236}">
                <a16:creationId xmlns:a16="http://schemas.microsoft.com/office/drawing/2014/main" id="{A16BFBBA-8787-4591-A5C3-80410C07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26" y="4177285"/>
            <a:ext cx="3081779" cy="15316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Satan’s attempts</a:t>
            </a:r>
          </a:p>
          <a:p>
            <a:pPr marL="9144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to bypass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your</a:t>
            </a:r>
          </a:p>
          <a:p>
            <a:pPr marL="9144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decision.</a:t>
            </a:r>
            <a:endParaRPr kumimoji="0" lang="en-US" altLang="en-US" sz="6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Arc 56">
            <a:extLst>
              <a:ext uri="{FF2B5EF4-FFF2-40B4-BE49-F238E27FC236}">
                <a16:creationId xmlns:a16="http://schemas.microsoft.com/office/drawing/2014/main" id="{1CD3B258-7D0B-D6F4-B25D-4273F88532DB}"/>
              </a:ext>
            </a:extLst>
          </p:cNvPr>
          <p:cNvSpPr/>
          <p:nvPr/>
        </p:nvSpPr>
        <p:spPr>
          <a:xfrm rot="2753842">
            <a:off x="3204537" y="1083745"/>
            <a:ext cx="3052957" cy="2152694"/>
          </a:xfrm>
          <a:prstGeom prst="arc">
            <a:avLst>
              <a:gd name="adj1" fmla="val 16200000"/>
              <a:gd name="adj2" fmla="val 37233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>
            <a:extLst>
              <a:ext uri="{FF2B5EF4-FFF2-40B4-BE49-F238E27FC236}">
                <a16:creationId xmlns:a16="http://schemas.microsoft.com/office/drawing/2014/main" id="{A85D44A0-249C-0D97-FB25-8C841DFBB33D}"/>
              </a:ext>
            </a:extLst>
          </p:cNvPr>
          <p:cNvSpPr/>
          <p:nvPr/>
        </p:nvSpPr>
        <p:spPr>
          <a:xfrm rot="1204243">
            <a:off x="3404161" y="1553587"/>
            <a:ext cx="2061547" cy="2356410"/>
          </a:xfrm>
          <a:prstGeom prst="arc">
            <a:avLst>
              <a:gd name="adj1" fmla="val 15870272"/>
              <a:gd name="adj2" fmla="val 37233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Arc 81">
            <a:extLst>
              <a:ext uri="{FF2B5EF4-FFF2-40B4-BE49-F238E27FC236}">
                <a16:creationId xmlns:a16="http://schemas.microsoft.com/office/drawing/2014/main" id="{1E23A467-95EF-08E5-6476-C91C12733F31}"/>
              </a:ext>
            </a:extLst>
          </p:cNvPr>
          <p:cNvSpPr/>
          <p:nvPr/>
        </p:nvSpPr>
        <p:spPr>
          <a:xfrm rot="2847819">
            <a:off x="4904568" y="1872361"/>
            <a:ext cx="1538166" cy="2119744"/>
          </a:xfrm>
          <a:prstGeom prst="arc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AutoShape 5">
            <a:extLst>
              <a:ext uri="{FF2B5EF4-FFF2-40B4-BE49-F238E27FC236}">
                <a16:creationId xmlns:a16="http://schemas.microsoft.com/office/drawing/2014/main" id="{3DAE99BB-91FB-496C-81B1-98BBB74BF77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438045" y="2383818"/>
            <a:ext cx="314264" cy="124539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7" name="AutoShape 5">
            <a:extLst>
              <a:ext uri="{FF2B5EF4-FFF2-40B4-BE49-F238E27FC236}">
                <a16:creationId xmlns:a16="http://schemas.microsoft.com/office/drawing/2014/main" id="{0F0C94BE-DC39-4002-A756-224FC3E385B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483680" y="2305382"/>
            <a:ext cx="189577" cy="281409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4" name="AutoShape 5">
            <a:extLst>
              <a:ext uri="{FF2B5EF4-FFF2-40B4-BE49-F238E27FC236}">
                <a16:creationId xmlns:a16="http://schemas.microsoft.com/office/drawing/2014/main" id="{A4A1600E-2BEC-489A-8711-E056A2715B3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35407" y="1644916"/>
            <a:ext cx="135944" cy="33463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8" name="AutoShape 5">
            <a:extLst>
              <a:ext uri="{FF2B5EF4-FFF2-40B4-BE49-F238E27FC236}">
                <a16:creationId xmlns:a16="http://schemas.microsoft.com/office/drawing/2014/main" id="{2D6F8819-C443-4DF4-B5E7-E3B448C99CCB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591175" y="1781175"/>
            <a:ext cx="432290" cy="3894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9" name="AutoShape 5">
            <a:extLst>
              <a:ext uri="{FF2B5EF4-FFF2-40B4-BE49-F238E27FC236}">
                <a16:creationId xmlns:a16="http://schemas.microsoft.com/office/drawing/2014/main" id="{C63B9D8A-4F0B-4E5F-AF67-159797E4EC1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956937" y="1722043"/>
            <a:ext cx="330408" cy="17221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83" name="AutoShape 5">
            <a:extLst>
              <a:ext uri="{FF2B5EF4-FFF2-40B4-BE49-F238E27FC236}">
                <a16:creationId xmlns:a16="http://schemas.microsoft.com/office/drawing/2014/main" id="{096AEE26-177C-4D7B-8425-F24AAF7FE6E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124725" y="1635700"/>
            <a:ext cx="1" cy="349913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027" name="Straight Arrow Connector 1026">
            <a:extLst>
              <a:ext uri="{FF2B5EF4-FFF2-40B4-BE49-F238E27FC236}">
                <a16:creationId xmlns:a16="http://schemas.microsoft.com/office/drawing/2014/main" id="{A14AF1E1-C38E-90E0-F4DC-6F04E2A9F435}"/>
              </a:ext>
            </a:extLst>
          </p:cNvPr>
          <p:cNvCxnSpPr>
            <a:cxnSpLocks/>
          </p:cNvCxnSpPr>
          <p:nvPr/>
        </p:nvCxnSpPr>
        <p:spPr>
          <a:xfrm flipV="1">
            <a:off x="3867648" y="669787"/>
            <a:ext cx="5717415" cy="20004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035" name="Straight Arrow Connector 1034">
            <a:extLst>
              <a:ext uri="{FF2B5EF4-FFF2-40B4-BE49-F238E27FC236}">
                <a16:creationId xmlns:a16="http://schemas.microsoft.com/office/drawing/2014/main" id="{92552882-E794-FCFC-BFDB-D21A8437FC5C}"/>
              </a:ext>
            </a:extLst>
          </p:cNvPr>
          <p:cNvCxnSpPr>
            <a:cxnSpLocks/>
          </p:cNvCxnSpPr>
          <p:nvPr/>
        </p:nvCxnSpPr>
        <p:spPr>
          <a:xfrm flipV="1">
            <a:off x="4888303" y="838596"/>
            <a:ext cx="4686776" cy="1890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09" name="Text Box 6">
            <a:extLst>
              <a:ext uri="{FF2B5EF4-FFF2-40B4-BE49-F238E27FC236}">
                <a16:creationId xmlns:a16="http://schemas.microsoft.com/office/drawing/2014/main" id="{52A57BD9-9BEC-405E-9E45-4DAC35DF8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5455" y="518024"/>
            <a:ext cx="2300809" cy="13038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algn="ctr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91440" marR="0" lvl="0" indent="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400" dirty="0">
                <a:solidFill>
                  <a:srgbClr val="000000"/>
                </a:solidFill>
                <a:latin typeface="Calibri" panose="020F0502020204030204" pitchFamily="34" charset="0"/>
              </a:rPr>
              <a:t>Your</a:t>
            </a:r>
          </a:p>
          <a:p>
            <a:pPr marL="91440" marR="0" lvl="0" indent="0" algn="l" defTabSz="914400" rtl="0" eaLnBrk="0" fontAlgn="base" latinLnBrk="0" hangingPunct="0">
              <a:lnSpc>
                <a:spcPts val="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5400" dirty="0">
                <a:solidFill>
                  <a:srgbClr val="000000"/>
                </a:solidFill>
                <a:latin typeface="Calibri" panose="020F0502020204030204" pitchFamily="34" charset="0"/>
              </a:rPr>
              <a:t>Battle</a:t>
            </a:r>
            <a:endParaRPr kumimoji="0" lang="en-US" altLang="en-US" sz="6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028" name="AutoShape 4">
            <a:extLst>
              <a:ext uri="{FF2B5EF4-FFF2-40B4-BE49-F238E27FC236}">
                <a16:creationId xmlns:a16="http://schemas.microsoft.com/office/drawing/2014/main" id="{77073D37-60FB-40F3-A4DE-A2C60403A7F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38715" y="662421"/>
            <a:ext cx="10505660" cy="5496339"/>
          </a:xfrm>
          <a:prstGeom prst="straightConnector1">
            <a:avLst/>
          </a:prstGeom>
          <a:noFill/>
          <a:ln w="571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2" name="Oval 2">
            <a:extLst>
              <a:ext uri="{FF2B5EF4-FFF2-40B4-BE49-F238E27FC236}">
                <a16:creationId xmlns:a16="http://schemas.microsoft.com/office/drawing/2014/main" id="{889C94D0-CB03-48B8-887E-7F8D08554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957" y="278999"/>
            <a:ext cx="914400" cy="914400"/>
          </a:xfrm>
          <a:prstGeom prst="ellipse">
            <a:avLst/>
          </a:prstGeom>
          <a:solidFill>
            <a:srgbClr val="5B9BD5"/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029" name="AutoShape 5">
            <a:extLst>
              <a:ext uri="{FF2B5EF4-FFF2-40B4-BE49-F238E27FC236}">
                <a16:creationId xmlns:a16="http://schemas.microsoft.com/office/drawing/2014/main" id="{87A547D1-05C3-4FDC-9794-BD61C369A34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4376152" y="2324614"/>
            <a:ext cx="208721" cy="685799"/>
          </a:xfrm>
          <a:prstGeom prst="straightConnector1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5" name="AutoShape 5">
            <a:extLst>
              <a:ext uri="{FF2B5EF4-FFF2-40B4-BE49-F238E27FC236}">
                <a16:creationId xmlns:a16="http://schemas.microsoft.com/office/drawing/2014/main" id="{D433C0FA-FCBE-4C1A-A08B-32D0327F399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158462" y="2406485"/>
            <a:ext cx="596348" cy="427383"/>
          </a:xfrm>
          <a:prstGeom prst="straightConnector1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72869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6" grpId="0" animBg="1"/>
      <p:bldP spid="1026" grpId="0" animBg="1"/>
      <p:bldP spid="54" grpId="0" animBg="1"/>
      <p:bldP spid="3" grpId="0" animBg="1"/>
      <p:bldP spid="135" grpId="0" animBg="1"/>
      <p:bldP spid="57" grpId="0" animBg="1"/>
      <p:bldP spid="58" grpId="0" animBg="1"/>
      <p:bldP spid="82" grpId="0" animBg="1"/>
      <p:bldP spid="109" grpId="0" animBg="1"/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7ACDF2-E4EF-4627-B737-C9AEB6D75485}">
  <ds:schemaRefs>
    <ds:schemaRef ds:uri="http://purl.org/dc/elements/1.1/"/>
    <ds:schemaRef ds:uri="http://schemas.openxmlformats.org/package/2006/metadata/core-properties"/>
    <ds:schemaRef ds:uri="55df3454-b174-4734-ad56-461ec1e5d25c"/>
    <ds:schemaRef ds:uri="ae4633b8-19ee-4b8e-9e2a-0488a016ddc1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6E0126D-BF8D-43A7-963A-532F4F6CDC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4F3E873-B713-497E-8566-16F8B3144F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1620</TotalTime>
  <Words>105</Words>
  <Application>Microsoft Office PowerPoint</Application>
  <PresentationFormat>Widescreen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How to Stand on your Decision to be Free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Stand On Your Decision to Forgive and  How to Break Ungodly Soul Ties</dc:title>
  <dc:creator>Chester Swearingen</dc:creator>
  <cp:lastModifiedBy>Chester Swearingen</cp:lastModifiedBy>
  <cp:revision>24</cp:revision>
  <cp:lastPrinted>2024-10-08T12:09:50Z</cp:lastPrinted>
  <dcterms:created xsi:type="dcterms:W3CDTF">2020-07-16T21:39:10Z</dcterms:created>
  <dcterms:modified xsi:type="dcterms:W3CDTF">2024-11-23T18:24:44Z</dcterms:modified>
</cp:coreProperties>
</file>