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7"/>
  </p:notesMasterIdLst>
  <p:sldIdLst>
    <p:sldId id="256" r:id="rId5"/>
    <p:sldId id="264" r:id="rId6"/>
    <p:sldId id="265" r:id="rId7"/>
    <p:sldId id="259" r:id="rId8"/>
    <p:sldId id="263" r:id="rId9"/>
    <p:sldId id="261" r:id="rId10"/>
    <p:sldId id="262" r:id="rId11"/>
    <p:sldId id="334" r:id="rId12"/>
    <p:sldId id="335" r:id="rId13"/>
    <p:sldId id="396" r:id="rId14"/>
    <p:sldId id="336" r:id="rId15"/>
    <p:sldId id="273" r:id="rId16"/>
    <p:sldId id="332" r:id="rId17"/>
    <p:sldId id="333" r:id="rId18"/>
    <p:sldId id="397" r:id="rId19"/>
    <p:sldId id="275" r:id="rId20"/>
    <p:sldId id="279" r:id="rId21"/>
    <p:sldId id="282" r:id="rId22"/>
    <p:sldId id="398" r:id="rId23"/>
    <p:sldId id="281" r:id="rId24"/>
    <p:sldId id="344" r:id="rId25"/>
    <p:sldId id="345" r:id="rId26"/>
    <p:sldId id="399" r:id="rId27"/>
    <p:sldId id="347" r:id="rId28"/>
    <p:sldId id="351" r:id="rId29"/>
    <p:sldId id="400" r:id="rId30"/>
    <p:sldId id="353" r:id="rId31"/>
    <p:sldId id="286" r:id="rId32"/>
    <p:sldId id="401" r:id="rId33"/>
    <p:sldId id="289" r:id="rId34"/>
    <p:sldId id="357" r:id="rId35"/>
    <p:sldId id="402" r:id="rId36"/>
    <p:sldId id="358" r:id="rId37"/>
    <p:sldId id="293" r:id="rId38"/>
    <p:sldId id="403" r:id="rId39"/>
    <p:sldId id="295" r:id="rId40"/>
    <p:sldId id="299" r:id="rId41"/>
    <p:sldId id="404" r:id="rId42"/>
    <p:sldId id="301" r:id="rId43"/>
    <p:sldId id="362" r:id="rId44"/>
    <p:sldId id="405" r:id="rId45"/>
    <p:sldId id="365" r:id="rId46"/>
    <p:sldId id="370" r:id="rId47"/>
    <p:sldId id="406" r:id="rId48"/>
    <p:sldId id="372" r:id="rId49"/>
    <p:sldId id="376" r:id="rId50"/>
    <p:sldId id="379" r:id="rId51"/>
    <p:sldId id="380" r:id="rId52"/>
    <p:sldId id="407" r:id="rId53"/>
    <p:sldId id="378" r:id="rId54"/>
    <p:sldId id="305" r:id="rId55"/>
    <p:sldId id="308" r:id="rId56"/>
    <p:sldId id="408" r:id="rId57"/>
    <p:sldId id="307" r:id="rId58"/>
    <p:sldId id="312" r:id="rId59"/>
    <p:sldId id="313" r:id="rId60"/>
    <p:sldId id="409" r:id="rId61"/>
    <p:sldId id="315" r:id="rId62"/>
    <p:sldId id="319" r:id="rId63"/>
    <p:sldId id="323" r:id="rId64"/>
    <p:sldId id="410" r:id="rId65"/>
    <p:sldId id="322" r:id="rId66"/>
    <p:sldId id="384" r:id="rId67"/>
    <p:sldId id="385" r:id="rId68"/>
    <p:sldId id="388" r:id="rId69"/>
    <p:sldId id="389" r:id="rId70"/>
    <p:sldId id="411" r:id="rId71"/>
    <p:sldId id="387" r:id="rId72"/>
    <p:sldId id="331" r:id="rId73"/>
    <p:sldId id="327" r:id="rId74"/>
    <p:sldId id="412" r:id="rId75"/>
    <p:sldId id="330" r:id="rId7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28B5-9035-4E55-A407-E8567A56479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C377-E7F3-4760-8602-90E291C21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AFC377-E7F3-4760-8602-90E291C216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16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7DA6-F017-4AB3-ACE9-089EFB389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36D38-1045-45BC-9A31-F3DAAC205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F022-69AB-431A-8870-7D916543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FE57-344B-4D40-88A4-2644A2F8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25D7-2062-4DCB-BC20-1BA2D4BB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4B84-8553-4D9D-8E9E-8911F9FD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F763-C882-498F-9682-89C197FC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C970-45D0-4897-811C-F66CDD009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D8C-6217-4E86-8CE2-207C8902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E43A-73BF-4D10-9231-3380CE9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65174-F3B2-41AB-B15D-EF26A35E3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2B7E7-E185-4F92-B414-53B68337B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CD41-1F90-4C21-8F0E-1B6A1C1E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7EE90-E9B4-40EB-9A1C-B4DA34C7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BE6D-76CC-45B8-A0AC-863605A5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540C-F033-43CF-9A44-3029264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1E08-282D-4A26-B751-809E24DE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2687-AB91-4526-BA1D-E12057A7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8EFC3-B435-482D-AF7A-8FA2811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F885-9AED-4121-81EE-AEEFFD01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9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644B-F37E-432A-A888-7F6A70F9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CD13E-789A-4BBF-9570-D5BF9240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31E9-BA84-40DF-8C1E-4FAFC9C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6F-0EC6-461B-9876-A62D003F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703E-2B8A-4572-B0C1-56A9A60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510-E283-450C-A297-FD360D2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4481-3335-439D-84A4-5E5FB79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AE32-C8B6-4833-A5FD-D67DE3876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C3CD-D414-43C0-A872-934D07F9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686A-8786-49A4-8FFA-9B862B37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15ABD-54D3-49D8-B337-DD081282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0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4B32-EDC0-44AE-826B-839C35DF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5855B-FBFF-48BD-84AF-8B88C702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1B23A-E033-4AEA-94EF-E5ECF6A2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C373C-F0EB-45FA-BBC8-0C13FB03A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F78CC-F368-44A4-9382-C4C1676F7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EA228-8A7D-406B-847D-BB14D5E5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EE389-ACF7-492F-9F43-740D10D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2A9B-AAC2-4A34-B245-61D02C43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BEAE-C89E-4AD0-80ED-0CC2E01B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E60D0-2488-4345-ACE5-26863328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746D7-3B39-4A93-B4DD-77DA37AD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22FE3-C03A-4A1C-82BB-0D4B90D1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314CB-7ED7-450E-A514-FB84763F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AD28C-EDF4-4F86-AB96-BC411C96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CD15-6475-43ED-9B07-4C952FFA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0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6906-CEAA-4D81-BB87-2201B2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EB09-A525-4FCC-AE9F-07D4F3D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3E0E0-9B6C-4371-AB86-1AD6C2D38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1E3FF-A94E-4A7F-AC60-6CA7F5E6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A2C04-8DBE-40A3-8AE6-835FCF77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4F8C-7CCC-44C2-841F-9090AB7E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EC412-74DE-40C1-822C-D4FB496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AC7C9-D41B-42B0-9E87-D05D976AE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9951B-5EEA-416F-BC97-F6F70D5A4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8957-1D6E-4B7E-89C3-C339BCE2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E85E2-BCE9-47DA-9D24-AA5F762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BD84-BE4C-4B9A-8309-96FE7B1E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361-7390-4E65-95A9-ED59E330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2CA9-4FD8-4CE4-BDCE-DF11F908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72D9-013C-44A1-8601-9366C7A49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C63-1AC7-4A22-89EE-5B3258AD4C30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89D38-C1F4-4EAD-85DF-EA1FB742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8075-5847-40F6-A123-3A8D8D266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1881-BDC4-400D-A2EB-251F2E07E6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Generational Curses Prayer</a:t>
            </a:r>
          </a:p>
        </p:txBody>
      </p:sp>
    </p:spTree>
    <p:extLst>
      <p:ext uri="{BB962C8B-B14F-4D97-AF65-F5344CB8AC3E}">
        <p14:creationId xmlns:p14="http://schemas.microsoft.com/office/powerpoint/2010/main" val="4174783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Poor Stewardship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560003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482217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Poor Stewardship: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Prosperity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Godly Stewardship</a:t>
            </a:r>
          </a:p>
        </p:txBody>
      </p:sp>
    </p:spTree>
    <p:extLst>
      <p:ext uri="{BB962C8B-B14F-4D97-AF65-F5344CB8AC3E}">
        <p14:creationId xmlns:p14="http://schemas.microsoft.com/office/powerpoint/2010/main" val="2206927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Anxiety and Fear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Fatigue</a:t>
            </a:r>
          </a:p>
          <a:p>
            <a:r>
              <a:rPr lang="en-US" dirty="0"/>
              <a:t>Heaviness</a:t>
            </a:r>
          </a:p>
          <a:p>
            <a:r>
              <a:rPr lang="en-US" dirty="0"/>
              <a:t>Nervousness</a:t>
            </a:r>
          </a:p>
          <a:p>
            <a:r>
              <a:rPr lang="en-US" dirty="0"/>
              <a:t>Restlessness</a:t>
            </a:r>
          </a:p>
          <a:p>
            <a:r>
              <a:rPr lang="en-US" dirty="0"/>
              <a:t>Weariness</a:t>
            </a:r>
          </a:p>
          <a:p>
            <a:r>
              <a:rPr lang="en-US" dirty="0"/>
              <a:t>Bewilderment</a:t>
            </a:r>
          </a:p>
          <a:p>
            <a:r>
              <a:rPr lang="en-US" dirty="0"/>
              <a:t>Dread and Worry</a:t>
            </a:r>
          </a:p>
          <a:p>
            <a:r>
              <a:rPr lang="en-US" dirty="0"/>
              <a:t>Harassment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Horror Movies</a:t>
            </a:r>
          </a:p>
          <a:p>
            <a:r>
              <a:rPr lang="en-US" dirty="0"/>
              <a:t>Intimidation</a:t>
            </a:r>
          </a:p>
          <a:p>
            <a:r>
              <a:rPr lang="en-US" dirty="0"/>
              <a:t>Mental Torment</a:t>
            </a:r>
          </a:p>
          <a:p>
            <a:r>
              <a:rPr lang="en-US" dirty="0"/>
              <a:t>Over-Sensitivity</a:t>
            </a:r>
          </a:p>
          <a:p>
            <a:r>
              <a:rPr lang="en-US" dirty="0"/>
              <a:t>Paranoia</a:t>
            </a:r>
          </a:p>
          <a:p>
            <a:r>
              <a:rPr lang="en-US" dirty="0"/>
              <a:t>Phobias</a:t>
            </a:r>
          </a:p>
          <a:p>
            <a:r>
              <a:rPr lang="en-US" dirty="0"/>
              <a:t>Superstition</a:t>
            </a:r>
          </a:p>
        </p:txBody>
      </p:sp>
    </p:spTree>
    <p:extLst>
      <p:ext uri="{BB962C8B-B14F-4D97-AF65-F5344CB8AC3E}">
        <p14:creationId xmlns:p14="http://schemas.microsoft.com/office/powerpoint/2010/main" val="1569710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Anxiety and Fear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Fear of Authorities</a:t>
            </a:r>
          </a:p>
          <a:p>
            <a:r>
              <a:rPr lang="en-US" dirty="0"/>
              <a:t>Fear of being Abused</a:t>
            </a:r>
          </a:p>
          <a:p>
            <a:r>
              <a:rPr lang="en-US" dirty="0"/>
              <a:t>Fear of being Attacked</a:t>
            </a:r>
          </a:p>
          <a:p>
            <a:r>
              <a:rPr lang="en-US" dirty="0"/>
              <a:t>Fear of being Wrong</a:t>
            </a:r>
          </a:p>
          <a:p>
            <a:r>
              <a:rPr lang="en-US" dirty="0"/>
              <a:t>Fear of being a Victim</a:t>
            </a:r>
          </a:p>
          <a:p>
            <a:r>
              <a:rPr lang="en-US" dirty="0"/>
              <a:t>Fear of Disease</a:t>
            </a:r>
          </a:p>
          <a:p>
            <a:r>
              <a:rPr lang="en-US" dirty="0"/>
              <a:t>Fear of Demons</a:t>
            </a:r>
          </a:p>
          <a:p>
            <a:r>
              <a:rPr lang="en-US" dirty="0"/>
              <a:t>Fear of Exposure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Fear of Failure</a:t>
            </a:r>
          </a:p>
          <a:p>
            <a:r>
              <a:rPr lang="en-US" dirty="0"/>
              <a:t>Fear of Heart Attack</a:t>
            </a:r>
          </a:p>
          <a:p>
            <a:r>
              <a:rPr lang="en-US" dirty="0"/>
              <a:t>Fear of Inadequacy</a:t>
            </a:r>
          </a:p>
          <a:p>
            <a:r>
              <a:rPr lang="en-US" dirty="0"/>
              <a:t>Fear of Loss</a:t>
            </a:r>
          </a:p>
          <a:p>
            <a:r>
              <a:rPr lang="en-US" dirty="0"/>
              <a:t>Fear of Man, Men and Women</a:t>
            </a:r>
          </a:p>
          <a:p>
            <a:r>
              <a:rPr lang="en-US" dirty="0"/>
              <a:t>Fear of Performing</a:t>
            </a:r>
          </a:p>
          <a:p>
            <a:r>
              <a:rPr lang="en-US" dirty="0"/>
              <a:t>Fear of Poverty</a:t>
            </a:r>
          </a:p>
          <a:p>
            <a:r>
              <a:rPr lang="en-US" dirty="0"/>
              <a:t>Fear of Public Speaking / Singing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20506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Anxiety and Fear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Fear of Reading Out Loud</a:t>
            </a:r>
          </a:p>
          <a:p>
            <a:r>
              <a:rPr lang="en-US" dirty="0"/>
              <a:t>Fear of Punishment</a:t>
            </a:r>
          </a:p>
          <a:p>
            <a:r>
              <a:rPr lang="en-US" dirty="0"/>
              <a:t>Fear of Rejection</a:t>
            </a:r>
          </a:p>
          <a:p>
            <a:r>
              <a:rPr lang="en-US" dirty="0"/>
              <a:t>Fear of Success	</a:t>
            </a:r>
          </a:p>
          <a:p>
            <a:r>
              <a:rPr lang="en-US" dirty="0"/>
              <a:t>Fear of Future</a:t>
            </a:r>
          </a:p>
          <a:p>
            <a:r>
              <a:rPr lang="en-US" dirty="0"/>
              <a:t>Fear of Not Being Good Enough</a:t>
            </a:r>
          </a:p>
          <a:p>
            <a:r>
              <a:rPr lang="en-US" dirty="0"/>
              <a:t>Unhealthy Fear of God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5DF240-5408-41CA-89FE-75ED183DD170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43949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Anxiety and Fear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14246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9674" y="1036319"/>
            <a:ext cx="10417562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Anxiety and Fear: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Love &amp; Peace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3554246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Anger, Rage, and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Feuding</a:t>
            </a:r>
          </a:p>
          <a:p>
            <a:r>
              <a:rPr lang="en-US" dirty="0"/>
              <a:t>Frustration</a:t>
            </a:r>
          </a:p>
          <a:p>
            <a:r>
              <a:rPr lang="en-US" dirty="0"/>
              <a:t>Hatred</a:t>
            </a:r>
          </a:p>
          <a:p>
            <a:r>
              <a:rPr lang="en-US" dirty="0"/>
              <a:t>Hostility</a:t>
            </a:r>
          </a:p>
          <a:p>
            <a:r>
              <a:rPr lang="en-US" dirty="0"/>
              <a:t>Cursing/ Profanity</a:t>
            </a:r>
          </a:p>
          <a:p>
            <a:r>
              <a:rPr lang="en-US" dirty="0"/>
              <a:t>Punishment</a:t>
            </a:r>
          </a:p>
          <a:p>
            <a:r>
              <a:rPr lang="en-US" dirty="0"/>
              <a:t>Resentment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Retaliation</a:t>
            </a:r>
          </a:p>
          <a:p>
            <a:r>
              <a:rPr lang="en-US" dirty="0"/>
              <a:t>Revenge</a:t>
            </a:r>
          </a:p>
          <a:p>
            <a:r>
              <a:rPr lang="en-US" dirty="0"/>
              <a:t>Temper Tantrums</a:t>
            </a:r>
          </a:p>
          <a:p>
            <a:r>
              <a:rPr lang="en-US" dirty="0"/>
              <a:t>Violence</a:t>
            </a:r>
          </a:p>
          <a:p>
            <a:r>
              <a:rPr lang="en-US" dirty="0"/>
              <a:t>Arguing / Abuse</a:t>
            </a:r>
          </a:p>
          <a:p>
            <a:r>
              <a:rPr lang="en-US" dirty="0"/>
              <a:t>Bickering</a:t>
            </a:r>
          </a:p>
          <a:p>
            <a:r>
              <a:rPr lang="en-US" dirty="0"/>
              <a:t>Cruelty</a:t>
            </a:r>
          </a:p>
        </p:txBody>
      </p:sp>
    </p:spTree>
    <p:extLst>
      <p:ext uri="{BB962C8B-B14F-4D97-AF65-F5344CB8AC3E}">
        <p14:creationId xmlns:p14="http://schemas.microsoft.com/office/powerpoint/2010/main" val="2059449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Anger, Rage, and Violence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Death</a:t>
            </a:r>
          </a:p>
          <a:p>
            <a:r>
              <a:rPr lang="en-US" dirty="0"/>
              <a:t>Destruction</a:t>
            </a:r>
          </a:p>
          <a:p>
            <a:r>
              <a:rPr lang="en-US" dirty="0"/>
              <a:t>Mocking</a:t>
            </a:r>
          </a:p>
          <a:p>
            <a:r>
              <a:rPr lang="en-US" dirty="0"/>
              <a:t>Murder / Abortion</a:t>
            </a:r>
          </a:p>
          <a:p>
            <a:r>
              <a:rPr lang="en-US" dirty="0"/>
              <a:t>Strife</a:t>
            </a:r>
          </a:p>
          <a:p>
            <a:r>
              <a:rPr lang="en-US" dirty="0"/>
              <a:t>Torture / Mutilation</a:t>
            </a:r>
          </a:p>
          <a:p>
            <a:r>
              <a:rPr lang="en-US" dirty="0"/>
              <a:t>Injustice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A32F5B-8224-48C9-B9DA-6BD4A65B3608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30416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Anger Rage and Violence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93326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784DC9-44E6-4878-982B-176C8AC5A87E}"/>
              </a:ext>
            </a:extLst>
          </p:cNvPr>
          <p:cNvSpPr txBox="1"/>
          <p:nvPr/>
        </p:nvSpPr>
        <p:spPr>
          <a:xfrm>
            <a:off x="231058" y="1825604"/>
            <a:ext cx="11729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 SELF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2</a:t>
            </a:r>
            <a:r>
              <a:rPr lang="en-US" sz="2400" dirty="0"/>
              <a:t> 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4 </a:t>
            </a:r>
            <a:r>
              <a:rPr lang="en-US" sz="2400" dirty="0"/>
              <a:t>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8</a:t>
            </a:r>
            <a:r>
              <a:rPr lang="en-US" sz="2400" dirty="0"/>
              <a:t> 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16</a:t>
            </a:r>
            <a:r>
              <a:rPr lang="en-US" sz="2400" dirty="0"/>
              <a:t> 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32 </a:t>
            </a:r>
            <a:r>
              <a:rPr lang="en-US" sz="2400" dirty="0"/>
              <a:t>GREAT-GREAT-GREAT-GRANDPARENTS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64</a:t>
            </a:r>
            <a:r>
              <a:rPr lang="en-US" sz="2400" dirty="0"/>
              <a:t> GREAT-GREAT-GREAT-GREAT-GRANDPARENTS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128</a:t>
            </a:r>
            <a:r>
              <a:rPr lang="en-US" sz="2400" dirty="0"/>
              <a:t> GREAT-GREAT-GREAT-GREAT-GREAT-GRANDPARENTS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256</a:t>
            </a:r>
            <a:r>
              <a:rPr lang="en-US" sz="2400" dirty="0"/>
              <a:t> GREAT-GREAT-GREAT-GREAT-GREAT-GREAT-GRANDPARENTS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512</a:t>
            </a:r>
            <a:r>
              <a:rPr lang="en-US" sz="2400" dirty="0"/>
              <a:t> GREAT-GREAT-GREAT-GREAT-GREAT-GREAT-GREAT-GRANDPARENTS</a:t>
            </a:r>
          </a:p>
          <a:p>
            <a:pPr algn="ctr"/>
            <a:r>
              <a:rPr lang="en-US" sz="2400" dirty="0">
                <a:highlight>
                  <a:srgbClr val="FFFF00"/>
                </a:highlight>
              </a:rPr>
              <a:t>1024</a:t>
            </a:r>
            <a:r>
              <a:rPr lang="en-US" sz="2400" dirty="0"/>
              <a:t> GREAT-GREAT-GREAT-GREAT-GREAT-GREAT-GREAT-GREAT-GRANDPARENTS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090A58-D075-4EC5-80F2-37310F5CAD8B}"/>
              </a:ext>
            </a:extLst>
          </p:cNvPr>
          <p:cNvSpPr txBox="1"/>
          <p:nvPr/>
        </p:nvSpPr>
        <p:spPr>
          <a:xfrm>
            <a:off x="501444" y="560439"/>
            <a:ext cx="10923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Generational Curses Directions—10 Generations</a:t>
            </a:r>
          </a:p>
        </p:txBody>
      </p:sp>
    </p:spTree>
    <p:extLst>
      <p:ext uri="{BB962C8B-B14F-4D97-AF65-F5344CB8AC3E}">
        <p14:creationId xmlns:p14="http://schemas.microsoft.com/office/powerpoint/2010/main" val="1453882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195890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Anger, Rage, and Violence: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Peace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Gentleness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Safety</a:t>
            </a:r>
          </a:p>
        </p:txBody>
      </p:sp>
    </p:spTree>
    <p:extLst>
      <p:ext uri="{BB962C8B-B14F-4D97-AF65-F5344CB8AC3E}">
        <p14:creationId xmlns:p14="http://schemas.microsoft.com/office/powerpoint/2010/main" val="3903329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Deception and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Blindness</a:t>
            </a:r>
          </a:p>
          <a:p>
            <a:r>
              <a:rPr lang="en-US" dirty="0"/>
              <a:t>Cheating / Stealing</a:t>
            </a:r>
          </a:p>
          <a:p>
            <a:r>
              <a:rPr lang="en-US" dirty="0"/>
              <a:t>Confusion</a:t>
            </a:r>
          </a:p>
          <a:p>
            <a:r>
              <a:rPr lang="en-US" dirty="0"/>
              <a:t>Denial</a:t>
            </a:r>
          </a:p>
          <a:p>
            <a:r>
              <a:rPr lang="en-US" dirty="0"/>
              <a:t>Fraudulence</a:t>
            </a:r>
          </a:p>
          <a:p>
            <a:r>
              <a:rPr lang="en-US" dirty="0"/>
              <a:t>Infidelity</a:t>
            </a:r>
          </a:p>
          <a:p>
            <a:r>
              <a:rPr lang="en-US" dirty="0"/>
              <a:t>Lying</a:t>
            </a:r>
          </a:p>
          <a:p>
            <a:r>
              <a:rPr lang="en-US" dirty="0"/>
              <a:t>Secretiveness</a:t>
            </a:r>
          </a:p>
          <a:p>
            <a:r>
              <a:rPr lang="en-US" dirty="0"/>
              <a:t>Self-Deception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798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Treachery</a:t>
            </a:r>
          </a:p>
          <a:p>
            <a:r>
              <a:rPr lang="en-US" dirty="0"/>
              <a:t>Treason</a:t>
            </a:r>
          </a:p>
          <a:p>
            <a:r>
              <a:rPr lang="en-US" dirty="0"/>
              <a:t>Untrustworthiness</a:t>
            </a:r>
          </a:p>
          <a:p>
            <a:r>
              <a:rPr lang="en-US" dirty="0"/>
              <a:t>Defiance</a:t>
            </a:r>
          </a:p>
          <a:p>
            <a:r>
              <a:rPr lang="en-US" dirty="0"/>
              <a:t>Disobedience</a:t>
            </a:r>
          </a:p>
          <a:p>
            <a:r>
              <a:rPr lang="en-US" dirty="0"/>
              <a:t>Independence</a:t>
            </a:r>
          </a:p>
          <a:p>
            <a:r>
              <a:rPr lang="en-US" dirty="0"/>
              <a:t>Insubordination</a:t>
            </a:r>
          </a:p>
          <a:p>
            <a:r>
              <a:rPr lang="en-US" dirty="0"/>
              <a:t>Resistance</a:t>
            </a:r>
          </a:p>
        </p:txBody>
      </p:sp>
    </p:spTree>
    <p:extLst>
      <p:ext uri="{BB962C8B-B14F-4D97-AF65-F5344CB8AC3E}">
        <p14:creationId xmlns:p14="http://schemas.microsoft.com/office/powerpoint/2010/main" val="594492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Deception and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Self-Sufficiency</a:t>
            </a:r>
          </a:p>
          <a:p>
            <a:r>
              <a:rPr lang="en-US" dirty="0"/>
              <a:t>Self-Will</a:t>
            </a:r>
          </a:p>
          <a:p>
            <a:r>
              <a:rPr lang="en-US" dirty="0"/>
              <a:t>Stubbornness</a:t>
            </a:r>
          </a:p>
          <a:p>
            <a:r>
              <a:rPr lang="en-US" dirty="0"/>
              <a:t>Undermining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7984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1B9D67-EE24-43A0-9975-E2E96FB2600D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667227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Deception and Rebellion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470890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546872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Deception and Rebellion: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b="1" dirty="0"/>
              <a:t> </a:t>
            </a:r>
            <a:r>
              <a:rPr lang="en-US" sz="4400" dirty="0"/>
              <a:t>Truth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Obedience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Honesty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Cleansing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Respect for Authority</a:t>
            </a:r>
          </a:p>
        </p:txBody>
      </p:sp>
    </p:spTree>
    <p:extLst>
      <p:ext uri="{BB962C8B-B14F-4D97-AF65-F5344CB8AC3E}">
        <p14:creationId xmlns:p14="http://schemas.microsoft.com/office/powerpoint/2010/main" val="325338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A Religious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Anti-Semitism (Jew)</a:t>
            </a:r>
          </a:p>
          <a:p>
            <a:r>
              <a:rPr lang="en-US" dirty="0"/>
              <a:t>Antichrist</a:t>
            </a:r>
          </a:p>
          <a:p>
            <a:r>
              <a:rPr lang="en-US" dirty="0"/>
              <a:t>Betrayal</a:t>
            </a:r>
          </a:p>
          <a:p>
            <a:r>
              <a:rPr lang="en-US" dirty="0"/>
              <a:t>Division</a:t>
            </a:r>
          </a:p>
          <a:p>
            <a:r>
              <a:rPr lang="en-US" dirty="0"/>
              <a:t>Hypocrisy</a:t>
            </a:r>
          </a:p>
          <a:p>
            <a:r>
              <a:rPr lang="en-US" dirty="0"/>
              <a:t>Injustice</a:t>
            </a:r>
          </a:p>
          <a:p>
            <a:r>
              <a:rPr lang="en-US" dirty="0"/>
              <a:t>Legalism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Liberalism</a:t>
            </a:r>
          </a:p>
          <a:p>
            <a:r>
              <a:rPr lang="en-US" dirty="0"/>
              <a:t>New Age</a:t>
            </a:r>
          </a:p>
          <a:p>
            <a:r>
              <a:rPr lang="en-US" dirty="0"/>
              <a:t>Excessive Rules</a:t>
            </a:r>
          </a:p>
          <a:p>
            <a:r>
              <a:rPr lang="en-US" dirty="0"/>
              <a:t>Spiritual Pride</a:t>
            </a:r>
          </a:p>
          <a:p>
            <a:r>
              <a:rPr lang="en-US" dirty="0"/>
              <a:t>Traditionalism</a:t>
            </a:r>
          </a:p>
          <a:p>
            <a:r>
              <a:rPr lang="en-US" dirty="0"/>
              <a:t>Ritualism</a:t>
            </a:r>
          </a:p>
          <a:p>
            <a:r>
              <a:rPr lang="en-US" dirty="0"/>
              <a:t>Racism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F30BF1-A73D-4C91-B008-3A2167E36655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492017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A Religious Spirit 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372185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066581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A Religious Spirit: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Relationship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Faithfulness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Intimacy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Holy Spirit</a:t>
            </a:r>
          </a:p>
        </p:txBody>
      </p:sp>
    </p:spTree>
    <p:extLst>
      <p:ext uri="{BB962C8B-B14F-4D97-AF65-F5344CB8AC3E}">
        <p14:creationId xmlns:p14="http://schemas.microsoft.com/office/powerpoint/2010/main" val="8700696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Unworthiness and Unbelief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Inadequacy</a:t>
            </a:r>
          </a:p>
          <a:p>
            <a:r>
              <a:rPr lang="en-US" dirty="0"/>
              <a:t>Inferiority and Low Self-Esteem</a:t>
            </a:r>
          </a:p>
          <a:p>
            <a:r>
              <a:rPr lang="en-US" dirty="0"/>
              <a:t>Insecurity</a:t>
            </a:r>
          </a:p>
          <a:p>
            <a:r>
              <a:rPr lang="en-US" dirty="0"/>
              <a:t>Self-Punishment</a:t>
            </a:r>
          </a:p>
          <a:p>
            <a:r>
              <a:rPr lang="en-US" dirty="0"/>
              <a:t>Apprehension</a:t>
            </a:r>
          </a:p>
          <a:p>
            <a:r>
              <a:rPr lang="en-US" dirty="0"/>
              <a:t>Double-Mindedness</a:t>
            </a:r>
          </a:p>
          <a:p>
            <a:r>
              <a:rPr lang="en-US" dirty="0"/>
              <a:t>Doubt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Mistrust</a:t>
            </a:r>
          </a:p>
          <a:p>
            <a:r>
              <a:rPr lang="en-US" dirty="0"/>
              <a:t>Skepticism</a:t>
            </a:r>
          </a:p>
          <a:p>
            <a:r>
              <a:rPr lang="en-US" dirty="0"/>
              <a:t>Suspicion</a:t>
            </a:r>
          </a:p>
          <a:p>
            <a:r>
              <a:rPr lang="en-US" dirty="0"/>
              <a:t>Uncertainty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381CCF-25E8-4DE2-8867-A725E1BAFBCF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588365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Unworthiness and Unbelief 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957576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1. I confess the sins of my ancestors, my parents, and my own sins.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2. I choose to forgive and release them for these sins, the curses, and the consequences in my life.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20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842435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Unworthiness and Unbelief: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b="1" dirty="0"/>
              <a:t> </a:t>
            </a:r>
            <a:r>
              <a:rPr lang="en-US" sz="4400" dirty="0"/>
              <a:t>Faith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Security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Self-Acceptance</a:t>
            </a:r>
          </a:p>
        </p:txBody>
      </p:sp>
    </p:spTree>
    <p:extLst>
      <p:ext uri="{BB962C8B-B14F-4D97-AF65-F5344CB8AC3E}">
        <p14:creationId xmlns:p14="http://schemas.microsoft.com/office/powerpoint/2010/main" val="5438274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Manipulation and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Appeasement</a:t>
            </a:r>
          </a:p>
          <a:p>
            <a:r>
              <a:rPr lang="en-US" dirty="0"/>
              <a:t>Denial</a:t>
            </a:r>
          </a:p>
          <a:p>
            <a:r>
              <a:rPr lang="en-US" dirty="0"/>
              <a:t>Domineering</a:t>
            </a:r>
          </a:p>
          <a:p>
            <a:r>
              <a:rPr lang="en-US" dirty="0"/>
              <a:t>Female Control</a:t>
            </a:r>
          </a:p>
          <a:p>
            <a:r>
              <a:rPr lang="en-US" dirty="0"/>
              <a:t>Possessiveness</a:t>
            </a:r>
          </a:p>
          <a:p>
            <a:r>
              <a:rPr lang="en-US" dirty="0"/>
              <a:t>Always Right</a:t>
            </a:r>
          </a:p>
          <a:p>
            <a:r>
              <a:rPr lang="en-US" dirty="0"/>
              <a:t>Stubbornness</a:t>
            </a:r>
          </a:p>
          <a:p>
            <a:r>
              <a:rPr lang="en-US" dirty="0"/>
              <a:t>Witchcraft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F91140-08BA-4302-8154-D35749B5D6DD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439980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Manipulation and Control 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560944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1193417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Manipulation and Control: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Grace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Humility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Servant Heart</a:t>
            </a:r>
          </a:p>
        </p:txBody>
      </p:sp>
    </p:spTree>
    <p:extLst>
      <p:ext uri="{BB962C8B-B14F-4D97-AF65-F5344CB8AC3E}">
        <p14:creationId xmlns:p14="http://schemas.microsoft.com/office/powerpoint/2010/main" val="35800863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Guilt and Shame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Anger</a:t>
            </a:r>
          </a:p>
          <a:p>
            <a:r>
              <a:rPr lang="en-US" dirty="0"/>
              <a:t>Bad Boy / Girl</a:t>
            </a:r>
          </a:p>
          <a:p>
            <a:r>
              <a:rPr lang="en-US" dirty="0"/>
              <a:t>Condemnation</a:t>
            </a:r>
          </a:p>
          <a:p>
            <a:r>
              <a:rPr lang="en-US" dirty="0"/>
              <a:t>Defilement</a:t>
            </a:r>
          </a:p>
          <a:p>
            <a:r>
              <a:rPr lang="en-US" dirty="0"/>
              <a:t>Different</a:t>
            </a:r>
          </a:p>
          <a:p>
            <a:r>
              <a:rPr lang="en-US" dirty="0"/>
              <a:t>Disgrace</a:t>
            </a:r>
          </a:p>
          <a:p>
            <a:r>
              <a:rPr lang="en-US" dirty="0"/>
              <a:t>Embarrassment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Hatred</a:t>
            </a:r>
          </a:p>
          <a:p>
            <a:r>
              <a:rPr lang="en-US" dirty="0"/>
              <a:t>Humiliation</a:t>
            </a:r>
          </a:p>
          <a:p>
            <a:r>
              <a:rPr lang="en-US" dirty="0"/>
              <a:t>Self-Accusation</a:t>
            </a:r>
          </a:p>
          <a:p>
            <a:r>
              <a:rPr lang="en-US" dirty="0"/>
              <a:t>Self-Hate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44ED80-80CD-4C27-837D-01865FCAC47B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8811521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Guilt and Shame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97167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546872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Guilt and Shame: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Self-Acceptance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Self-Worth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Forgiveness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Cleansing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Love</a:t>
            </a:r>
          </a:p>
        </p:txBody>
      </p:sp>
    </p:spTree>
    <p:extLst>
      <p:ext uri="{BB962C8B-B14F-4D97-AF65-F5344CB8AC3E}">
        <p14:creationId xmlns:p14="http://schemas.microsoft.com/office/powerpoint/2010/main" val="31405795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Accusation</a:t>
            </a:r>
          </a:p>
          <a:p>
            <a:r>
              <a:rPr lang="en-US" dirty="0"/>
              <a:t>Blaming</a:t>
            </a:r>
          </a:p>
          <a:p>
            <a:r>
              <a:rPr lang="en-US" dirty="0"/>
              <a:t>Complaining</a:t>
            </a:r>
          </a:p>
          <a:p>
            <a:r>
              <a:rPr lang="en-US" dirty="0"/>
              <a:t>Criticalness</a:t>
            </a:r>
          </a:p>
          <a:p>
            <a:r>
              <a:rPr lang="en-US" dirty="0"/>
              <a:t>Gossip</a:t>
            </a:r>
          </a:p>
          <a:p>
            <a:r>
              <a:rPr lang="en-US" dirty="0"/>
              <a:t>Judging</a:t>
            </a:r>
          </a:p>
          <a:p>
            <a:r>
              <a:rPr lang="en-US" dirty="0"/>
              <a:t>Murmuring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Ridicule</a:t>
            </a:r>
          </a:p>
          <a:p>
            <a:r>
              <a:rPr lang="en-US" dirty="0"/>
              <a:t>Slander</a:t>
            </a:r>
          </a:p>
          <a:p>
            <a:r>
              <a:rPr lang="en-US" dirty="0"/>
              <a:t>Unforgiveness</a:t>
            </a:r>
          </a:p>
          <a:p>
            <a:r>
              <a:rPr lang="en-US" dirty="0"/>
              <a:t>Hatred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255472-7AD5-45C9-B210-3A2BC6844BFA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9325320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Bitterness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9724002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9900326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Bitterness: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Forgiveness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Forgiving Spirit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Sweetness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1436092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3. I ask you to forgive me, Lord, for these sins and for yielding to them and to the resulting curses. I receive your forgiveness.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4. Based on your forgiveness, Lord, I choose to forgive myself for involvement in these sins.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5. I renounce these sins and curses.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15893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Pride and Mocking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Arrogance</a:t>
            </a:r>
          </a:p>
          <a:p>
            <a:r>
              <a:rPr lang="en-US" dirty="0"/>
              <a:t>Conceit and Vanity</a:t>
            </a:r>
          </a:p>
          <a:p>
            <a:r>
              <a:rPr lang="en-US" dirty="0"/>
              <a:t>Controlling</a:t>
            </a:r>
          </a:p>
          <a:p>
            <a:r>
              <a:rPr lang="en-US" dirty="0"/>
              <a:t>Haughtiness</a:t>
            </a:r>
          </a:p>
          <a:p>
            <a:r>
              <a:rPr lang="en-US" dirty="0"/>
              <a:t>Prejudice</a:t>
            </a:r>
          </a:p>
          <a:p>
            <a:r>
              <a:rPr lang="en-US" dirty="0"/>
              <a:t>Self-Centeredness</a:t>
            </a:r>
          </a:p>
          <a:p>
            <a:r>
              <a:rPr lang="en-US" dirty="0"/>
              <a:t>Self-Importance</a:t>
            </a:r>
          </a:p>
          <a:p>
            <a:r>
              <a:rPr lang="en-US" dirty="0"/>
              <a:t>Blaspheming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Ridicule</a:t>
            </a:r>
          </a:p>
          <a:p>
            <a:r>
              <a:rPr lang="en-US" dirty="0"/>
              <a:t>Sarcasm</a:t>
            </a:r>
          </a:p>
          <a:p>
            <a:r>
              <a:rPr lang="en-US" dirty="0"/>
              <a:t>Scorn</a:t>
            </a:r>
          </a:p>
          <a:p>
            <a:r>
              <a:rPr lang="en-US" dirty="0"/>
              <a:t>Judging Others</a:t>
            </a:r>
          </a:p>
          <a:p>
            <a:r>
              <a:rPr lang="en-US" dirty="0"/>
              <a:t>Narcissism</a:t>
            </a:r>
          </a:p>
          <a:p>
            <a:r>
              <a:rPr lang="en-US" dirty="0"/>
              <a:t>Negativity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FB16C1-743D-4C4C-9CA2-BDC94BE93CA5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621911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Pride and Mocking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4791952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611526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Pride and Mocking: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b="1" dirty="0"/>
              <a:t> </a:t>
            </a:r>
            <a:r>
              <a:rPr lang="en-US" sz="4400" dirty="0"/>
              <a:t>Humility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14957697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Performance and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Extreme Competition</a:t>
            </a:r>
          </a:p>
          <a:p>
            <a:r>
              <a:rPr lang="en-US" dirty="0"/>
              <a:t>Driving Zeal</a:t>
            </a:r>
          </a:p>
          <a:p>
            <a:r>
              <a:rPr lang="en-US" dirty="0"/>
              <a:t>Envy</a:t>
            </a:r>
          </a:p>
          <a:p>
            <a:r>
              <a:rPr lang="en-US" dirty="0"/>
              <a:t>Jealousy</a:t>
            </a:r>
          </a:p>
          <a:p>
            <a:r>
              <a:rPr lang="en-US" dirty="0"/>
              <a:t>People Pleasing</a:t>
            </a:r>
          </a:p>
          <a:p>
            <a:r>
              <a:rPr lang="en-US" dirty="0"/>
              <a:t>Perfectionism</a:t>
            </a:r>
          </a:p>
          <a:p>
            <a:r>
              <a:rPr lang="en-US" dirty="0"/>
              <a:t>Rivalry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Striving</a:t>
            </a:r>
          </a:p>
          <a:p>
            <a:r>
              <a:rPr lang="en-US" dirty="0"/>
              <a:t>Workaholism</a:t>
            </a:r>
          </a:p>
          <a:p>
            <a:r>
              <a:rPr lang="en-US" dirty="0"/>
              <a:t>Defeat</a:t>
            </a:r>
          </a:p>
          <a:p>
            <a:r>
              <a:rPr lang="en-US" dirty="0"/>
              <a:t>Loss</a:t>
            </a:r>
          </a:p>
          <a:p>
            <a:r>
              <a:rPr lang="en-US" dirty="0"/>
              <a:t>Procrastination</a:t>
            </a:r>
          </a:p>
          <a:p>
            <a:r>
              <a:rPr lang="en-US" dirty="0"/>
              <a:t>Pressure to Succeed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ABF977-9F3A-4F4A-9AB7-266C6B3FEA57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1260468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Performance and Failure, </a:t>
            </a:r>
            <a:r>
              <a:rPr lang="en-US" sz="3200" dirty="0"/>
              <a:t>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885680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1193417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Performance and Failure:</a:t>
            </a:r>
            <a:endParaRPr lang="en-US" sz="4400" dirty="0">
              <a:highlight>
                <a:srgbClr val="FFFF00"/>
              </a:highlight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Peace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Contentment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Success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Excellence in God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24839212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Infirmities and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Accidents (falls, cars, etc.)</a:t>
            </a:r>
          </a:p>
          <a:p>
            <a:r>
              <a:rPr lang="en-US" dirty="0"/>
              <a:t>Anorexia / Bulimia / Gluttony</a:t>
            </a:r>
          </a:p>
          <a:p>
            <a:r>
              <a:rPr lang="es-AR" dirty="0" err="1"/>
              <a:t>Alzheimer’s</a:t>
            </a:r>
            <a:r>
              <a:rPr lang="es-AR" dirty="0"/>
              <a:t> / </a:t>
            </a:r>
            <a:r>
              <a:rPr lang="es-AR" dirty="0" err="1"/>
              <a:t>Dementia</a:t>
            </a:r>
            <a:endParaRPr lang="en-US" dirty="0"/>
          </a:p>
          <a:p>
            <a:r>
              <a:rPr lang="es-AR" dirty="0" err="1"/>
              <a:t>Asthma</a:t>
            </a:r>
            <a:r>
              <a:rPr lang="es-AR" dirty="0"/>
              <a:t>, </a:t>
            </a:r>
            <a:r>
              <a:rPr lang="es-AR" dirty="0" err="1"/>
              <a:t>Allergies</a:t>
            </a:r>
            <a:r>
              <a:rPr lang="es-AR" dirty="0"/>
              <a:t>, Hay </a:t>
            </a:r>
            <a:r>
              <a:rPr lang="es-AR" dirty="0" err="1"/>
              <a:t>Fever</a:t>
            </a:r>
            <a:endParaRPr lang="en-US" dirty="0"/>
          </a:p>
          <a:p>
            <a:r>
              <a:rPr lang="en-US" dirty="0"/>
              <a:t>Barrenness / Miscarriage</a:t>
            </a:r>
          </a:p>
          <a:p>
            <a:r>
              <a:rPr lang="en-US" dirty="0"/>
              <a:t>Bone / Joint Problems</a:t>
            </a:r>
          </a:p>
          <a:p>
            <a:r>
              <a:rPr lang="en-US" dirty="0"/>
              <a:t>Cancer</a:t>
            </a:r>
          </a:p>
          <a:p>
            <a:r>
              <a:rPr lang="en-US" dirty="0"/>
              <a:t>Congestion in Lungs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55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Female Problems</a:t>
            </a:r>
          </a:p>
          <a:p>
            <a:r>
              <a:rPr lang="en-US" dirty="0"/>
              <a:t>Mental Illness/ Insanity</a:t>
            </a:r>
          </a:p>
          <a:p>
            <a:r>
              <a:rPr lang="en-US" dirty="0"/>
              <a:t>Multiple Sclerosis</a:t>
            </a:r>
          </a:p>
          <a:p>
            <a:r>
              <a:rPr lang="en-US" dirty="0"/>
              <a:t>Migraines</a:t>
            </a:r>
          </a:p>
          <a:p>
            <a:r>
              <a:rPr lang="en-US" dirty="0"/>
              <a:t>Physical Abnormalities</a:t>
            </a:r>
          </a:p>
          <a:p>
            <a:r>
              <a:rPr lang="en-US" dirty="0"/>
              <a:t>Premature Death</a:t>
            </a:r>
          </a:p>
          <a:p>
            <a:r>
              <a:rPr lang="en-US" dirty="0"/>
              <a:t>T.B. and Emphysema</a:t>
            </a:r>
          </a:p>
        </p:txBody>
      </p:sp>
    </p:spTree>
    <p:extLst>
      <p:ext uri="{BB962C8B-B14F-4D97-AF65-F5344CB8AC3E}">
        <p14:creationId xmlns:p14="http://schemas.microsoft.com/office/powerpoint/2010/main" val="39543400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Infirmities and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Autism</a:t>
            </a:r>
          </a:p>
          <a:p>
            <a:r>
              <a:rPr lang="en-US" dirty="0"/>
              <a:t>Hypochondria</a:t>
            </a:r>
          </a:p>
          <a:p>
            <a:r>
              <a:rPr lang="en-US" dirty="0"/>
              <a:t>Bent Body and Spine</a:t>
            </a:r>
          </a:p>
          <a:p>
            <a:r>
              <a:rPr lang="en-US" dirty="0"/>
              <a:t>Chemical Imbalance</a:t>
            </a:r>
          </a:p>
          <a:p>
            <a:r>
              <a:rPr lang="en-US" dirty="0"/>
              <a:t>High Fever</a:t>
            </a:r>
          </a:p>
          <a:p>
            <a:r>
              <a:rPr lang="en-US" dirty="0"/>
              <a:t>Bi-polar</a:t>
            </a:r>
          </a:p>
          <a:p>
            <a:r>
              <a:rPr lang="en-US" dirty="0"/>
              <a:t>Impotent / Frail and Lame</a:t>
            </a:r>
          </a:p>
          <a:p>
            <a:r>
              <a:rPr lang="en-US" dirty="0"/>
              <a:t>Arthritis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55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Obesity</a:t>
            </a:r>
          </a:p>
          <a:p>
            <a:r>
              <a:rPr lang="en-US" dirty="0"/>
              <a:t>All Oppression</a:t>
            </a:r>
          </a:p>
          <a:p>
            <a:r>
              <a:rPr lang="en-US" dirty="0"/>
              <a:t>Back Problems</a:t>
            </a:r>
          </a:p>
          <a:p>
            <a:r>
              <a:rPr lang="en-US" dirty="0"/>
              <a:t>Pain and Affliction</a:t>
            </a:r>
          </a:p>
          <a:p>
            <a:r>
              <a:rPr lang="en-US" dirty="0"/>
              <a:t>All Lingering Disorders</a:t>
            </a:r>
          </a:p>
          <a:p>
            <a:r>
              <a:rPr lang="en-US" dirty="0"/>
              <a:t>Tumors, Cysts, and Growths</a:t>
            </a:r>
          </a:p>
          <a:p>
            <a:r>
              <a:rPr lang="en-US" dirty="0"/>
              <a:t>Weakness, Tired, Fatigue</a:t>
            </a:r>
          </a:p>
          <a:p>
            <a:r>
              <a:rPr lang="en-US" dirty="0"/>
              <a:t>Infections (Viral /Bacterial)</a:t>
            </a:r>
          </a:p>
        </p:txBody>
      </p:sp>
    </p:spTree>
    <p:extLst>
      <p:ext uri="{BB962C8B-B14F-4D97-AF65-F5344CB8AC3E}">
        <p14:creationId xmlns:p14="http://schemas.microsoft.com/office/powerpoint/2010/main" val="16974997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Infirmities and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Epilepsy and Seizures</a:t>
            </a:r>
          </a:p>
          <a:p>
            <a:r>
              <a:rPr lang="en-US" dirty="0"/>
              <a:t>Heart Disease</a:t>
            </a:r>
          </a:p>
          <a:p>
            <a:r>
              <a:rPr lang="en-US" dirty="0"/>
              <a:t>Hypertension / Stroke</a:t>
            </a:r>
          </a:p>
          <a:p>
            <a:r>
              <a:rPr lang="en-US" dirty="0"/>
              <a:t>Eye Problems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7559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DDDC5E-FB9E-4DDE-AA10-90BD91F9AA00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283087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Infirmities and Disease,</a:t>
            </a:r>
            <a:r>
              <a:rPr lang="en-US" sz="3200" dirty="0"/>
              <a:t>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62619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Abandonment and Rejection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Blocked Intimacy </a:t>
            </a:r>
          </a:p>
          <a:p>
            <a:r>
              <a:rPr lang="en-US" dirty="0"/>
              <a:t>Desertion </a:t>
            </a:r>
          </a:p>
          <a:p>
            <a:r>
              <a:rPr lang="en-US" dirty="0"/>
              <a:t>Divorce </a:t>
            </a:r>
          </a:p>
          <a:p>
            <a:r>
              <a:rPr lang="en-US" dirty="0"/>
              <a:t>Illegitimacy </a:t>
            </a:r>
          </a:p>
          <a:p>
            <a:r>
              <a:rPr lang="en-US" dirty="0"/>
              <a:t>Isolation</a:t>
            </a:r>
          </a:p>
          <a:p>
            <a:r>
              <a:rPr lang="en-US" dirty="0"/>
              <a:t>Loneliness </a:t>
            </a:r>
          </a:p>
          <a:p>
            <a:r>
              <a:rPr lang="en-US" dirty="0"/>
              <a:t>Neglect </a:t>
            </a:r>
          </a:p>
          <a:p>
            <a:r>
              <a:rPr lang="en-US" dirty="0"/>
              <a:t>Separation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Self-Pity </a:t>
            </a:r>
          </a:p>
          <a:p>
            <a:r>
              <a:rPr lang="en-US" dirty="0"/>
              <a:t>Victimization </a:t>
            </a:r>
          </a:p>
          <a:p>
            <a:r>
              <a:rPr lang="en-US" dirty="0"/>
              <a:t>Expected Rejection </a:t>
            </a:r>
          </a:p>
          <a:p>
            <a:r>
              <a:rPr lang="en-US" dirty="0"/>
              <a:t>Perceived Rejection </a:t>
            </a:r>
          </a:p>
          <a:p>
            <a:r>
              <a:rPr lang="en-US" dirty="0"/>
              <a:t>Self-Rejection </a:t>
            </a:r>
          </a:p>
          <a:p>
            <a:r>
              <a:rPr lang="en-US" dirty="0"/>
              <a:t>Rejection of God </a:t>
            </a:r>
          </a:p>
          <a:p>
            <a:r>
              <a:rPr lang="en-US" dirty="0"/>
              <a:t>Rejection of Others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24D8F8-B3B8-41F1-8A7E-7122696D02AD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1526127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1322726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Infirmities &amp; Disease: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Health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Wholeness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Divine Healing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Divine Health</a:t>
            </a:r>
            <a:endParaRPr lang="en-US" sz="6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5363886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Addiction, Escape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Drugs</a:t>
            </a:r>
          </a:p>
          <a:p>
            <a:r>
              <a:rPr lang="en-US" dirty="0"/>
              <a:t>Alcohol</a:t>
            </a:r>
          </a:p>
          <a:p>
            <a:r>
              <a:rPr lang="en-US" dirty="0"/>
              <a:t>Caffeine</a:t>
            </a:r>
          </a:p>
          <a:p>
            <a:r>
              <a:rPr lang="en-US" dirty="0"/>
              <a:t>Cigarettes</a:t>
            </a:r>
          </a:p>
          <a:p>
            <a:r>
              <a:rPr lang="en-US" dirty="0"/>
              <a:t>Food</a:t>
            </a:r>
          </a:p>
          <a:p>
            <a:r>
              <a:rPr lang="en-US" dirty="0"/>
              <a:t>Overspending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sz="3200" dirty="0"/>
              <a:t>Sports</a:t>
            </a:r>
          </a:p>
          <a:p>
            <a:r>
              <a:rPr lang="en-US" dirty="0"/>
              <a:t>TV and Movies</a:t>
            </a:r>
          </a:p>
          <a:p>
            <a:r>
              <a:rPr lang="en-US" dirty="0"/>
              <a:t>Video Games</a:t>
            </a:r>
          </a:p>
          <a:p>
            <a:r>
              <a:rPr lang="en-US" dirty="0"/>
              <a:t>Music and Books</a:t>
            </a:r>
          </a:p>
          <a:p>
            <a:r>
              <a:rPr lang="en-US" dirty="0"/>
              <a:t>Daydreaming </a:t>
            </a:r>
          </a:p>
          <a:p>
            <a:r>
              <a:rPr lang="en-US" dirty="0"/>
              <a:t>Isolation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F85664-271A-490B-9953-1BAE329A2D1E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96342643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Addiction, Escape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sz="3200" dirty="0"/>
              <a:t>Laziness</a:t>
            </a:r>
          </a:p>
          <a:p>
            <a:r>
              <a:rPr lang="en-US" dirty="0"/>
              <a:t>Sleep </a:t>
            </a:r>
          </a:p>
          <a:p>
            <a:r>
              <a:rPr lang="en-US" dirty="0"/>
              <a:t>Withdrawal</a:t>
            </a:r>
          </a:p>
          <a:p>
            <a:r>
              <a:rPr lang="en-US" dirty="0"/>
              <a:t>Social Networks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08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Addiction, Escape, and Dependencies, </a:t>
            </a:r>
            <a:r>
              <a:rPr lang="en-US" sz="3200" dirty="0"/>
              <a:t>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94227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999453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Addictions, Escape, and Dependencies: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b="1" dirty="0"/>
              <a:t> </a:t>
            </a:r>
            <a:r>
              <a:rPr lang="en-US" sz="4400" dirty="0"/>
              <a:t>Freedom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Freedom and Cleansing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Reality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32586973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Mental Problems and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Compulsions</a:t>
            </a:r>
          </a:p>
          <a:p>
            <a:r>
              <a:rPr lang="en-US" dirty="0"/>
              <a:t>Confusion  </a:t>
            </a:r>
          </a:p>
          <a:p>
            <a:r>
              <a:rPr lang="en-US" dirty="0"/>
              <a:t>Distraction </a:t>
            </a:r>
          </a:p>
          <a:p>
            <a:r>
              <a:rPr lang="en-US" dirty="0"/>
              <a:t>Forgetfulness </a:t>
            </a:r>
          </a:p>
          <a:p>
            <a:r>
              <a:rPr lang="en-US" dirty="0"/>
              <a:t>Hallucinations </a:t>
            </a:r>
          </a:p>
          <a:p>
            <a:r>
              <a:rPr lang="en-US" dirty="0"/>
              <a:t>Hysteria </a:t>
            </a:r>
          </a:p>
          <a:p>
            <a:r>
              <a:rPr lang="en-US" dirty="0"/>
              <a:t>Insanity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Gloominess </a:t>
            </a:r>
          </a:p>
          <a:p>
            <a:r>
              <a:rPr lang="en-US" dirty="0"/>
              <a:t>Paranoia </a:t>
            </a:r>
          </a:p>
          <a:p>
            <a:r>
              <a:rPr lang="en-US" dirty="0"/>
              <a:t>Schizophrenia </a:t>
            </a:r>
          </a:p>
          <a:p>
            <a:r>
              <a:rPr lang="en-US" dirty="0"/>
              <a:t>Senility </a:t>
            </a:r>
          </a:p>
          <a:p>
            <a:r>
              <a:rPr lang="en-US" dirty="0"/>
              <a:t>Dejection and Despair </a:t>
            </a:r>
          </a:p>
          <a:p>
            <a:r>
              <a:rPr lang="en-US" dirty="0"/>
              <a:t>Discouragement</a:t>
            </a:r>
          </a:p>
          <a:p>
            <a:r>
              <a:rPr lang="en-US" dirty="0"/>
              <a:t>Despondency </a:t>
            </a:r>
          </a:p>
        </p:txBody>
      </p:sp>
    </p:spTree>
    <p:extLst>
      <p:ext uri="{BB962C8B-B14F-4D97-AF65-F5344CB8AC3E}">
        <p14:creationId xmlns:p14="http://schemas.microsoft.com/office/powerpoint/2010/main" val="9613769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Mental Problems and Depression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Hopelessness </a:t>
            </a:r>
          </a:p>
          <a:p>
            <a:r>
              <a:rPr lang="en-US" dirty="0"/>
              <a:t>Insomnia </a:t>
            </a:r>
          </a:p>
          <a:p>
            <a:r>
              <a:rPr lang="en-US" dirty="0"/>
              <a:t>Oversleeping </a:t>
            </a:r>
          </a:p>
          <a:p>
            <a:r>
              <a:rPr lang="en-US" dirty="0"/>
              <a:t>Sadness </a:t>
            </a:r>
          </a:p>
          <a:p>
            <a:r>
              <a:rPr lang="en-US" dirty="0"/>
              <a:t>Suicide Fantasies </a:t>
            </a:r>
          </a:p>
          <a:p>
            <a:r>
              <a:rPr lang="en-US" dirty="0"/>
              <a:t>Withdrawal 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992EE5-3963-4CE2-B392-CE604D8E72AD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8603019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Mental Problems and Depression,</a:t>
            </a:r>
            <a:r>
              <a:rPr lang="en-US" sz="3200" dirty="0"/>
              <a:t>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11989971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352908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Mental Problems and Depression</a:t>
            </a:r>
            <a:endParaRPr lang="en-US" sz="4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A Sound Mind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The Mind of Christ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Sanity</a:t>
            </a:r>
          </a:p>
        </p:txBody>
      </p:sp>
    </p:spTree>
    <p:extLst>
      <p:ext uri="{BB962C8B-B14F-4D97-AF65-F5344CB8AC3E}">
        <p14:creationId xmlns:p14="http://schemas.microsoft.com/office/powerpoint/2010/main" val="22755466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Sexual Sins and Perversion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Adultery</a:t>
            </a:r>
          </a:p>
          <a:p>
            <a:r>
              <a:rPr lang="en-US" dirty="0"/>
              <a:t>Bestiality</a:t>
            </a:r>
          </a:p>
          <a:p>
            <a:r>
              <a:rPr lang="en-US" dirty="0"/>
              <a:t>Demonic Sex</a:t>
            </a:r>
          </a:p>
          <a:p>
            <a:r>
              <a:rPr lang="en-US" dirty="0"/>
              <a:t>Defilement / Uncleanness</a:t>
            </a:r>
          </a:p>
          <a:p>
            <a:r>
              <a:rPr lang="en-US" dirty="0"/>
              <a:t>Exposure and Voyeurism</a:t>
            </a:r>
          </a:p>
          <a:p>
            <a:r>
              <a:rPr lang="en-US" dirty="0"/>
              <a:t>Fantasy Lust</a:t>
            </a:r>
          </a:p>
          <a:p>
            <a:r>
              <a:rPr lang="en-US" dirty="0"/>
              <a:t>Fornication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1825624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Flirtation</a:t>
            </a:r>
          </a:p>
          <a:p>
            <a:r>
              <a:rPr lang="en-US" dirty="0"/>
              <a:t>Frigidity</a:t>
            </a:r>
          </a:p>
          <a:p>
            <a:r>
              <a:rPr lang="en-US" dirty="0"/>
              <a:t>Homosexuality</a:t>
            </a:r>
          </a:p>
          <a:p>
            <a:r>
              <a:rPr lang="en-US" dirty="0"/>
              <a:t>Incest</a:t>
            </a:r>
          </a:p>
          <a:p>
            <a:r>
              <a:rPr lang="en-US" dirty="0"/>
              <a:t>Lesbianism</a:t>
            </a:r>
          </a:p>
          <a:p>
            <a:r>
              <a:rPr lang="en-US" dirty="0"/>
              <a:t>Lewdness</a:t>
            </a:r>
          </a:p>
          <a:p>
            <a:r>
              <a:rPr lang="en-US" dirty="0"/>
              <a:t>Sexual Abuse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726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Abandonment and Rejection</a:t>
            </a:r>
            <a:r>
              <a:rPr lang="en-US" sz="3200" dirty="0"/>
              <a:t>,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3788691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Sexual Sins and Perversion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Promiscuity</a:t>
            </a:r>
          </a:p>
          <a:p>
            <a:r>
              <a:rPr lang="en-US" dirty="0"/>
              <a:t>Pre-Marital Sex</a:t>
            </a:r>
          </a:p>
          <a:p>
            <a:r>
              <a:rPr lang="en-US" dirty="0"/>
              <a:t>Masturbation</a:t>
            </a:r>
          </a:p>
          <a:p>
            <a:r>
              <a:rPr lang="en-US" dirty="0"/>
              <a:t>Pornography</a:t>
            </a:r>
          </a:p>
          <a:p>
            <a:r>
              <a:rPr lang="en-US" dirty="0"/>
              <a:t>Prostitution</a:t>
            </a:r>
          </a:p>
          <a:p>
            <a:r>
              <a:rPr lang="en-US" dirty="0"/>
              <a:t>Gender Confusion</a:t>
            </a:r>
          </a:p>
          <a:p>
            <a:r>
              <a:rPr lang="en-US" dirty="0"/>
              <a:t>Seduction / Alluring / Enticing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Sodomy</a:t>
            </a:r>
          </a:p>
          <a:p>
            <a:r>
              <a:rPr lang="en-US" dirty="0"/>
              <a:t>All Ungodly Soul 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787C05-464C-43D5-B2DA-9FC931D7BA2D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9418146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Sexual Sins and Perversion, </a:t>
            </a:r>
            <a:r>
              <a:rPr lang="en-US" sz="3200" dirty="0"/>
              <a:t>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5182871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870144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Sexual Sins and Perversion: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Sexual Purity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Restored Innocence</a:t>
            </a:r>
          </a:p>
        </p:txBody>
      </p:sp>
    </p:spTree>
    <p:extLst>
      <p:ext uri="{BB962C8B-B14F-4D97-AF65-F5344CB8AC3E}">
        <p14:creationId xmlns:p14="http://schemas.microsoft.com/office/powerpoint/2010/main" val="367936354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Witchcraft and the Occult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Animal Spirits</a:t>
            </a:r>
          </a:p>
          <a:p>
            <a:r>
              <a:rPr lang="en-US" dirty="0"/>
              <a:t>Antichrist</a:t>
            </a:r>
          </a:p>
          <a:p>
            <a:r>
              <a:rPr lang="en-US" dirty="0"/>
              <a:t>Astral Projection</a:t>
            </a:r>
          </a:p>
          <a:p>
            <a:r>
              <a:rPr lang="en-US" dirty="0"/>
              <a:t>Automatic Writing</a:t>
            </a:r>
          </a:p>
          <a:p>
            <a:r>
              <a:rPr lang="en-US" dirty="0"/>
              <a:t>Black /White Magic</a:t>
            </a:r>
          </a:p>
          <a:p>
            <a:r>
              <a:rPr lang="en-US" dirty="0"/>
              <a:t>Crystal Ball</a:t>
            </a:r>
          </a:p>
          <a:p>
            <a:r>
              <a:rPr lang="en-US" dirty="0"/>
              <a:t>Occult / Witchcraft Books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Death, Suicide</a:t>
            </a:r>
          </a:p>
          <a:p>
            <a:r>
              <a:rPr lang="en-US" dirty="0"/>
              <a:t>Conjuring Demons</a:t>
            </a:r>
          </a:p>
          <a:p>
            <a:r>
              <a:rPr lang="en-US" dirty="0"/>
              <a:t>Dispatching Demons</a:t>
            </a:r>
          </a:p>
          <a:p>
            <a:r>
              <a:rPr lang="en-US" dirty="0"/>
              <a:t>Demon Worship</a:t>
            </a:r>
          </a:p>
          <a:p>
            <a:r>
              <a:rPr lang="en-US" dirty="0"/>
              <a:t>All forms of Divination </a:t>
            </a:r>
          </a:p>
          <a:p>
            <a:r>
              <a:rPr lang="en-US" dirty="0"/>
              <a:t>Evil Eye</a:t>
            </a:r>
          </a:p>
          <a:p>
            <a:r>
              <a:rPr lang="en-US" dirty="0"/>
              <a:t>ESP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4272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Witchcraft and the Occult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Eastern Meditation</a:t>
            </a:r>
          </a:p>
          <a:p>
            <a:r>
              <a:rPr lang="en-US" dirty="0"/>
              <a:t>Evil Music</a:t>
            </a:r>
          </a:p>
          <a:p>
            <a:r>
              <a:rPr lang="en-US" dirty="0"/>
              <a:t>Evil Videos and Movies</a:t>
            </a:r>
          </a:p>
          <a:p>
            <a:r>
              <a:rPr lang="en-US" dirty="0"/>
              <a:t>Evil Games</a:t>
            </a:r>
          </a:p>
          <a:p>
            <a:r>
              <a:rPr lang="en-US" dirty="0"/>
              <a:t>Martial Arts</a:t>
            </a:r>
          </a:p>
          <a:p>
            <a:r>
              <a:rPr lang="en-US" dirty="0"/>
              <a:t>Fascination with Evil</a:t>
            </a:r>
          </a:p>
          <a:p>
            <a:r>
              <a:rPr lang="en-US" dirty="0"/>
              <a:t>Handwriting Analysis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Hypnosis</a:t>
            </a:r>
          </a:p>
          <a:p>
            <a:r>
              <a:rPr lang="en-US" dirty="0"/>
              <a:t>Incantations</a:t>
            </a:r>
          </a:p>
          <a:p>
            <a:r>
              <a:rPr lang="en-US" dirty="0"/>
              <a:t>Levitation</a:t>
            </a:r>
          </a:p>
          <a:p>
            <a:r>
              <a:rPr lang="en-US" dirty="0"/>
              <a:t>Mental Telepathy</a:t>
            </a:r>
          </a:p>
          <a:p>
            <a:r>
              <a:rPr lang="en-US" dirty="0"/>
              <a:t>Necromancy</a:t>
            </a:r>
          </a:p>
          <a:p>
            <a:r>
              <a:rPr lang="en-US" dirty="0"/>
              <a:t>Non-Christian Exorcism</a:t>
            </a:r>
          </a:p>
          <a:p>
            <a:r>
              <a:rPr lang="en-US" dirty="0"/>
              <a:t>Ouija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8771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Witchcraft and the Occult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Palm Reading</a:t>
            </a:r>
          </a:p>
          <a:p>
            <a:r>
              <a:rPr lang="en-US" dirty="0"/>
              <a:t>Past Life Readings</a:t>
            </a:r>
          </a:p>
          <a:p>
            <a:r>
              <a:rPr lang="en-US" dirty="0"/>
              <a:t>Pendulum Readings</a:t>
            </a:r>
          </a:p>
          <a:p>
            <a:r>
              <a:rPr lang="en-US" dirty="0"/>
              <a:t>Reincarnation</a:t>
            </a:r>
          </a:p>
          <a:p>
            <a:r>
              <a:rPr lang="en-US" dirty="0"/>
              <a:t>Santeria</a:t>
            </a:r>
          </a:p>
          <a:p>
            <a:r>
              <a:rPr lang="en-US" dirty="0"/>
              <a:t>Satanic Worship</a:t>
            </a:r>
          </a:p>
          <a:p>
            <a:r>
              <a:rPr lang="en-US" dirty="0"/>
              <a:t>Seances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Sorcery</a:t>
            </a:r>
          </a:p>
          <a:p>
            <a:r>
              <a:rPr lang="en-US" dirty="0"/>
              <a:t>Spells and Chants</a:t>
            </a:r>
          </a:p>
          <a:p>
            <a:r>
              <a:rPr lang="en-US" dirty="0"/>
              <a:t>Spirit Guides</a:t>
            </a:r>
          </a:p>
          <a:p>
            <a:r>
              <a:rPr lang="en-US" dirty="0"/>
              <a:t>Spiritism</a:t>
            </a:r>
          </a:p>
          <a:p>
            <a:r>
              <a:rPr lang="en-US" dirty="0"/>
              <a:t>Superstition</a:t>
            </a:r>
          </a:p>
          <a:p>
            <a:r>
              <a:rPr lang="en-US" dirty="0"/>
              <a:t>Table Tipping</a:t>
            </a:r>
          </a:p>
          <a:p>
            <a:r>
              <a:rPr lang="en-US" dirty="0"/>
              <a:t>Trances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9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FFFF00"/>
                </a:highlight>
              </a:rPr>
              <a:t>Witchcraft and the Occult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sz="3200" dirty="0"/>
              <a:t>TM</a:t>
            </a:r>
          </a:p>
          <a:p>
            <a:r>
              <a:rPr lang="en-US" sz="3200" dirty="0"/>
              <a:t>Voodoo</a:t>
            </a:r>
          </a:p>
          <a:p>
            <a:r>
              <a:rPr lang="en-US" sz="3200" dirty="0"/>
              <a:t>Wicca</a:t>
            </a:r>
          </a:p>
          <a:p>
            <a:r>
              <a:rPr lang="en-US" sz="3200" dirty="0"/>
              <a:t>Yoga</a:t>
            </a:r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686798-6F03-401F-BA2C-F25C82891918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49965709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Instead of Witchcraft and the Occult,</a:t>
            </a:r>
            <a:r>
              <a:rPr lang="en-US" sz="3200" dirty="0"/>
              <a:t> 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6795879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1516690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Witchcraft and Occult: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Truth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God’s Power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7269469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Victim, Trauma and Grief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Appeasement</a:t>
            </a:r>
          </a:p>
          <a:p>
            <a:r>
              <a:rPr lang="en-US" dirty="0"/>
              <a:t>Betrayal</a:t>
            </a:r>
          </a:p>
          <a:p>
            <a:r>
              <a:rPr lang="en-US" dirty="0"/>
              <a:t>Helplessness</a:t>
            </a:r>
          </a:p>
          <a:p>
            <a:r>
              <a:rPr lang="en-US" dirty="0"/>
              <a:t>Mistrust</a:t>
            </a:r>
          </a:p>
          <a:p>
            <a:r>
              <a:rPr lang="en-US" dirty="0"/>
              <a:t>Passivity</a:t>
            </a:r>
          </a:p>
          <a:p>
            <a:r>
              <a:rPr lang="en-US" dirty="0"/>
              <a:t>Self-Pity</a:t>
            </a:r>
          </a:p>
          <a:p>
            <a:r>
              <a:rPr lang="en-US" dirty="0"/>
              <a:t>Accident</a:t>
            </a:r>
          </a:p>
          <a:p>
            <a:r>
              <a:rPr lang="en-US" dirty="0"/>
              <a:t>Loss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  <a:endParaRPr lang="en-US" dirty="0"/>
          </a:p>
          <a:p>
            <a:r>
              <a:rPr lang="en-US" dirty="0"/>
              <a:t>All Forms of Abuse, </a:t>
            </a:r>
          </a:p>
          <a:p>
            <a:pPr lvl="1"/>
            <a:r>
              <a:rPr lang="en-US" i="1" dirty="0"/>
              <a:t>emotional, physical, mental, sexual, spiritual and verbal</a:t>
            </a:r>
            <a:endParaRPr lang="en-US" dirty="0"/>
          </a:p>
          <a:p>
            <a:r>
              <a:rPr lang="en-US" dirty="0"/>
              <a:t>Imprisoned</a:t>
            </a:r>
          </a:p>
          <a:p>
            <a:r>
              <a:rPr lang="en-US" dirty="0"/>
              <a:t>Rape</a:t>
            </a:r>
          </a:p>
          <a:p>
            <a:r>
              <a:rPr lang="en-US" dirty="0"/>
              <a:t>Torture / Violence</a:t>
            </a:r>
          </a:p>
          <a:p>
            <a:r>
              <a:rPr lang="en-US" dirty="0"/>
              <a:t>Agony / Anguish</a:t>
            </a:r>
          </a:p>
          <a:p>
            <a:r>
              <a:rPr lang="en-US" dirty="0"/>
              <a:t>Crying / Despair</a:t>
            </a:r>
          </a:p>
          <a:p>
            <a:endParaRPr lang="en-US" dirty="0"/>
          </a:p>
          <a:p>
            <a:endParaRPr lang="en-US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946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2" y="1036319"/>
            <a:ext cx="10870145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Abandonment &amp; Rejection: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Acceptance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 Adoption</a:t>
            </a:r>
          </a:p>
        </p:txBody>
      </p:sp>
    </p:spTree>
    <p:extLst>
      <p:ext uri="{BB962C8B-B14F-4D97-AF65-F5344CB8AC3E}">
        <p14:creationId xmlns:p14="http://schemas.microsoft.com/office/powerpoint/2010/main" val="237242490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Victim, Trauma and Grief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Heartbreak</a:t>
            </a:r>
          </a:p>
          <a:p>
            <a:r>
              <a:rPr lang="en-US" dirty="0"/>
              <a:t>Pain / Sadness</a:t>
            </a:r>
          </a:p>
          <a:p>
            <a:r>
              <a:rPr lang="en-US" dirty="0"/>
              <a:t>Sorrow</a:t>
            </a:r>
          </a:p>
          <a:p>
            <a:r>
              <a:rPr lang="en-US" dirty="0"/>
              <a:t>Torment</a:t>
            </a:r>
          </a:p>
          <a:p>
            <a:r>
              <a:rPr lang="en-US" dirty="0"/>
              <a:t>Weeping</a:t>
            </a:r>
          </a:p>
          <a:p>
            <a:r>
              <a:rPr lang="en-US" dirty="0"/>
              <a:t>Heaviness</a:t>
            </a:r>
          </a:p>
          <a:p>
            <a:r>
              <a:rPr lang="en-US" dirty="0"/>
              <a:t>Bullying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  <a:p>
            <a:endParaRPr lang="en-US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40D6A6-687F-4BDD-9AAE-344DD06CDF55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94719174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/>
              <a:t>I break the power of these sins and curses from my life and the lives of my descendants through the redemptive work of Christ on the cross.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I receive God's freedom from these sins and curses, along with any unknown or unmentioned sins and curses. </a:t>
            </a:r>
          </a:p>
          <a:p>
            <a:pPr marL="0" indent="0">
              <a:buNone/>
            </a:pPr>
            <a:r>
              <a:rPr lang="en-US" sz="3200" dirty="0">
                <a:highlight>
                  <a:srgbClr val="00FFFF"/>
                </a:highlight>
              </a:rPr>
              <a:t>Instead of Victim, Trauma and Grief, </a:t>
            </a:r>
            <a:r>
              <a:rPr lang="en-US" sz="3200" dirty="0"/>
              <a:t>I receive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003625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286CA-9950-463E-8573-BD43924C1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7383" y="1036319"/>
            <a:ext cx="10641285" cy="560831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400" b="1" dirty="0"/>
              <a:t>Suggested Opposites for Victim, Trauma and Grief: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Joy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Victory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Safety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Comfort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400" dirty="0"/>
              <a:t>An Overcoming Spirit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6500" dirty="0"/>
          </a:p>
        </p:txBody>
      </p:sp>
    </p:spTree>
    <p:extLst>
      <p:ext uri="{BB962C8B-B14F-4D97-AF65-F5344CB8AC3E}">
        <p14:creationId xmlns:p14="http://schemas.microsoft.com/office/powerpoint/2010/main" val="115888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Poor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Bankruptcy </a:t>
            </a:r>
          </a:p>
          <a:p>
            <a:r>
              <a:rPr lang="en-US" dirty="0"/>
              <a:t>Covetousness </a:t>
            </a:r>
          </a:p>
          <a:p>
            <a:r>
              <a:rPr lang="en-US" dirty="0"/>
              <a:t>Cheating </a:t>
            </a:r>
          </a:p>
          <a:p>
            <a:r>
              <a:rPr lang="en-US" dirty="0"/>
              <a:t>Debt </a:t>
            </a:r>
          </a:p>
          <a:p>
            <a:r>
              <a:rPr lang="en-US" dirty="0"/>
              <a:t>Deception  </a:t>
            </a:r>
          </a:p>
          <a:p>
            <a:r>
              <a:rPr lang="en-US" dirty="0"/>
              <a:t>Failure </a:t>
            </a:r>
          </a:p>
          <a:p>
            <a:r>
              <a:rPr lang="en-US" dirty="0"/>
              <a:t>Greed</a:t>
            </a:r>
          </a:p>
          <a:p>
            <a:r>
              <a:rPr lang="en-US" dirty="0"/>
              <a:t>Idolatry of Possessions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Irresponsible Spending</a:t>
            </a:r>
          </a:p>
          <a:p>
            <a:r>
              <a:rPr lang="en-US" dirty="0"/>
              <a:t>Irresponsibility</a:t>
            </a:r>
          </a:p>
          <a:p>
            <a:r>
              <a:rPr lang="en-US" dirty="0"/>
              <a:t>Job Failures</a:t>
            </a:r>
          </a:p>
          <a:p>
            <a:r>
              <a:rPr lang="en-US" dirty="0"/>
              <a:t>Job Losses</a:t>
            </a:r>
          </a:p>
          <a:p>
            <a:r>
              <a:rPr lang="en-US" dirty="0"/>
              <a:t>Lack / Laziness</a:t>
            </a:r>
          </a:p>
          <a:p>
            <a:r>
              <a:rPr lang="en-US" dirty="0"/>
              <a:t>Neglect</a:t>
            </a:r>
          </a:p>
          <a:p>
            <a:r>
              <a:rPr lang="en-US" dirty="0"/>
              <a:t>Poverty</a:t>
            </a:r>
          </a:p>
          <a:p>
            <a:r>
              <a:rPr lang="en-US" dirty="0"/>
              <a:t>Procrastination</a:t>
            </a:r>
          </a:p>
        </p:txBody>
      </p:sp>
    </p:spTree>
    <p:extLst>
      <p:ext uri="{BB962C8B-B14F-4D97-AF65-F5344CB8AC3E}">
        <p14:creationId xmlns:p14="http://schemas.microsoft.com/office/powerpoint/2010/main" val="185287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ABEF2-388E-4CD6-8D68-BFE6D9820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ighlight>
                  <a:srgbClr val="00FFFF"/>
                </a:highlight>
              </a:rPr>
              <a:t>Poor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FAFB-5E8D-48FA-BE1F-33A75BFE1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7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Renounce</a:t>
            </a:r>
          </a:p>
          <a:p>
            <a:r>
              <a:rPr lang="en-US" dirty="0"/>
              <a:t>Robbery</a:t>
            </a:r>
          </a:p>
          <a:p>
            <a:r>
              <a:rPr lang="en-US" dirty="0"/>
              <a:t>Robbing God</a:t>
            </a:r>
          </a:p>
          <a:p>
            <a:r>
              <a:rPr lang="en-US" dirty="0"/>
              <a:t>Stinginess</a:t>
            </a:r>
          </a:p>
          <a:p>
            <a:r>
              <a:rPr lang="en-US" dirty="0"/>
              <a:t>Swindling</a:t>
            </a:r>
          </a:p>
          <a:p>
            <a:r>
              <a:rPr lang="en-US" dirty="0"/>
              <a:t>Drug Dealing</a:t>
            </a:r>
          </a:p>
          <a:p>
            <a:r>
              <a:rPr lang="en-US" dirty="0"/>
              <a:t>Gambling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CE9C8-0888-4028-BC6A-39DEE57DD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799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6532CD-2302-4B38-A5C9-547232AD7641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39675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57B240-E49D-4CE3-8DE3-DBEE06FAE11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D43E2A4-4E8E-4B79-8286-9DD3FB5817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2D4666-DA0F-4D7D-897C-2726027517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2319</TotalTime>
  <Words>2307</Words>
  <Application>Microsoft Office PowerPoint</Application>
  <PresentationFormat>Widescreen</PresentationFormat>
  <Paragraphs>640</Paragraphs>
  <Slides>72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6" baseType="lpstr">
      <vt:lpstr>Arial</vt:lpstr>
      <vt:lpstr>Calibri</vt:lpstr>
      <vt:lpstr>Calibri Light</vt:lpstr>
      <vt:lpstr>Office Theme</vt:lpstr>
      <vt:lpstr>Generational Curses Prayer</vt:lpstr>
      <vt:lpstr>PowerPoint Presentation</vt:lpstr>
      <vt:lpstr>PowerPoint Presentation</vt:lpstr>
      <vt:lpstr>PowerPoint Presentation</vt:lpstr>
      <vt:lpstr>Abandonment and Rejection</vt:lpstr>
      <vt:lpstr>PowerPoint Presentation</vt:lpstr>
      <vt:lpstr>PowerPoint Presentation</vt:lpstr>
      <vt:lpstr>Poor Stewardship</vt:lpstr>
      <vt:lpstr>Poor Stewardship</vt:lpstr>
      <vt:lpstr>PowerPoint Presentation</vt:lpstr>
      <vt:lpstr>PowerPoint Presentation</vt:lpstr>
      <vt:lpstr>Anxiety and Fear</vt:lpstr>
      <vt:lpstr>Anxiety and Fear</vt:lpstr>
      <vt:lpstr>Anxiety and Fear</vt:lpstr>
      <vt:lpstr>PowerPoint Presentation</vt:lpstr>
      <vt:lpstr>PowerPoint Presentation</vt:lpstr>
      <vt:lpstr>Anger, Rage, and Violence</vt:lpstr>
      <vt:lpstr>Anger, Rage, and Violence</vt:lpstr>
      <vt:lpstr>PowerPoint Presentation</vt:lpstr>
      <vt:lpstr>PowerPoint Presentation</vt:lpstr>
      <vt:lpstr>Deception and Rebellion</vt:lpstr>
      <vt:lpstr>Deception and Rebellion</vt:lpstr>
      <vt:lpstr>PowerPoint Presentation</vt:lpstr>
      <vt:lpstr>PowerPoint Presentation</vt:lpstr>
      <vt:lpstr>A Religious Spirit</vt:lpstr>
      <vt:lpstr>PowerPoint Presentation</vt:lpstr>
      <vt:lpstr>PowerPoint Presentation</vt:lpstr>
      <vt:lpstr>Unworthiness and Unbelief</vt:lpstr>
      <vt:lpstr>PowerPoint Presentation</vt:lpstr>
      <vt:lpstr>PowerPoint Presentation</vt:lpstr>
      <vt:lpstr>Manipulation and Control</vt:lpstr>
      <vt:lpstr>PowerPoint Presentation</vt:lpstr>
      <vt:lpstr>PowerPoint Presentation</vt:lpstr>
      <vt:lpstr>Guilt and Shame</vt:lpstr>
      <vt:lpstr>PowerPoint Presentation</vt:lpstr>
      <vt:lpstr>PowerPoint Presentation</vt:lpstr>
      <vt:lpstr>Bitterness</vt:lpstr>
      <vt:lpstr>PowerPoint Presentation</vt:lpstr>
      <vt:lpstr>PowerPoint Presentation</vt:lpstr>
      <vt:lpstr>Pride and Mocking</vt:lpstr>
      <vt:lpstr>PowerPoint Presentation</vt:lpstr>
      <vt:lpstr>PowerPoint Presentation</vt:lpstr>
      <vt:lpstr>Performance and Failure</vt:lpstr>
      <vt:lpstr>PowerPoint Presentation</vt:lpstr>
      <vt:lpstr>PowerPoint Presentation</vt:lpstr>
      <vt:lpstr>Infirmities and Disease</vt:lpstr>
      <vt:lpstr>Infirmities and Disease</vt:lpstr>
      <vt:lpstr>Infirmities and Disease</vt:lpstr>
      <vt:lpstr>PowerPoint Presentation</vt:lpstr>
      <vt:lpstr>PowerPoint Presentation</vt:lpstr>
      <vt:lpstr>Addiction, Escape &amp; Dependencies</vt:lpstr>
      <vt:lpstr>Addiction, Escape &amp; Dependencies</vt:lpstr>
      <vt:lpstr>PowerPoint Presentation</vt:lpstr>
      <vt:lpstr>PowerPoint Presentation</vt:lpstr>
      <vt:lpstr>Mental Problems and Depression</vt:lpstr>
      <vt:lpstr>Mental Problems and Depression</vt:lpstr>
      <vt:lpstr>PowerPoint Presentation</vt:lpstr>
      <vt:lpstr>PowerPoint Presentation</vt:lpstr>
      <vt:lpstr>Sexual Sins and Perversion</vt:lpstr>
      <vt:lpstr>Sexual Sins and Perversion</vt:lpstr>
      <vt:lpstr>PowerPoint Presentation</vt:lpstr>
      <vt:lpstr>PowerPoint Presentation</vt:lpstr>
      <vt:lpstr>Witchcraft and the Occult</vt:lpstr>
      <vt:lpstr>Witchcraft and the Occult</vt:lpstr>
      <vt:lpstr>Witchcraft and the Occult</vt:lpstr>
      <vt:lpstr>Witchcraft and the Occult</vt:lpstr>
      <vt:lpstr>PowerPoint Presentation</vt:lpstr>
      <vt:lpstr>PowerPoint Presentation</vt:lpstr>
      <vt:lpstr>Victim, Trauma and Grief</vt:lpstr>
      <vt:lpstr>Victim, Trauma and Grief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Curses Prayer</dc:title>
  <dc:creator>Chester Swearingen</dc:creator>
  <cp:lastModifiedBy>Chester Swearingen</cp:lastModifiedBy>
  <cp:revision>40</cp:revision>
  <dcterms:created xsi:type="dcterms:W3CDTF">2019-10-31T18:00:05Z</dcterms:created>
  <dcterms:modified xsi:type="dcterms:W3CDTF">2021-05-07T19:29:49Z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