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329" r:id="rId6"/>
    <p:sldId id="330" r:id="rId7"/>
    <p:sldId id="331" r:id="rId8"/>
    <p:sldId id="3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660"/>
  </p:normalViewPr>
  <p:slideViewPr>
    <p:cSldViewPr snapToGrid="0">
      <p:cViewPr varScale="1">
        <p:scale>
          <a:sx n="87" d="100"/>
          <a:sy n="87" d="100"/>
        </p:scale>
        <p:origin x="84" y="378"/>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CC259749-EDB6-4A5E-84E6-068D07156695}"/>
    <pc:docChg chg="delSld">
      <pc:chgData name="Chester Swearingen" userId="977ae37b-6496-4371-994e-dc977374d4f1" providerId="ADAL" clId="{CC259749-EDB6-4A5E-84E6-068D07156695}" dt="2025-05-27T01:41:20.223" v="0" actId="47"/>
      <pc:docMkLst>
        <pc:docMk/>
      </pc:docMkLst>
      <pc:sldChg chg="del">
        <pc:chgData name="Chester Swearingen" userId="977ae37b-6496-4371-994e-dc977374d4f1" providerId="ADAL" clId="{CC259749-EDB6-4A5E-84E6-068D07156695}" dt="2025-05-27T01:41:20.223" v="0" actId="47"/>
        <pc:sldMkLst>
          <pc:docMk/>
          <pc:sldMk cId="3569371555" sldId="333"/>
        </pc:sldMkLst>
      </pc:sldChg>
      <pc:sldChg chg="del">
        <pc:chgData name="Chester Swearingen" userId="977ae37b-6496-4371-994e-dc977374d4f1" providerId="ADAL" clId="{CC259749-EDB6-4A5E-84E6-068D07156695}" dt="2025-05-27T01:41:20.223" v="0" actId="47"/>
        <pc:sldMkLst>
          <pc:docMk/>
          <pc:sldMk cId="1118811937" sldId="334"/>
        </pc:sldMkLst>
      </pc:sldChg>
      <pc:sldChg chg="del">
        <pc:chgData name="Chester Swearingen" userId="977ae37b-6496-4371-994e-dc977374d4f1" providerId="ADAL" clId="{CC259749-EDB6-4A5E-84E6-068D07156695}" dt="2025-05-27T01:41:20.223" v="0" actId="47"/>
        <pc:sldMkLst>
          <pc:docMk/>
          <pc:sldMk cId="3231543433" sldId="335"/>
        </pc:sldMkLst>
      </pc:sldChg>
      <pc:sldChg chg="del">
        <pc:chgData name="Chester Swearingen" userId="977ae37b-6496-4371-994e-dc977374d4f1" providerId="ADAL" clId="{CC259749-EDB6-4A5E-84E6-068D07156695}" dt="2025-05-27T01:41:20.223" v="0" actId="47"/>
        <pc:sldMkLst>
          <pc:docMk/>
          <pc:sldMk cId="3559618968" sldId="336"/>
        </pc:sldMkLst>
      </pc:sldChg>
      <pc:sldChg chg="del">
        <pc:chgData name="Chester Swearingen" userId="977ae37b-6496-4371-994e-dc977374d4f1" providerId="ADAL" clId="{CC259749-EDB6-4A5E-84E6-068D07156695}" dt="2025-05-27T01:41:20.223" v="0" actId="47"/>
        <pc:sldMkLst>
          <pc:docMk/>
          <pc:sldMk cId="3041197370" sldId="337"/>
        </pc:sldMkLst>
      </pc:sldChg>
      <pc:sldChg chg="del">
        <pc:chgData name="Chester Swearingen" userId="977ae37b-6496-4371-994e-dc977374d4f1" providerId="ADAL" clId="{CC259749-EDB6-4A5E-84E6-068D07156695}" dt="2025-05-27T01:41:20.223" v="0" actId="47"/>
        <pc:sldMkLst>
          <pc:docMk/>
          <pc:sldMk cId="3234191530" sldId="338"/>
        </pc:sldMkLst>
      </pc:sldChg>
      <pc:sldChg chg="del">
        <pc:chgData name="Chester Swearingen" userId="977ae37b-6496-4371-994e-dc977374d4f1" providerId="ADAL" clId="{CC259749-EDB6-4A5E-84E6-068D07156695}" dt="2025-05-27T01:41:20.223" v="0" actId="47"/>
        <pc:sldMkLst>
          <pc:docMk/>
          <pc:sldMk cId="1021304818" sldId="339"/>
        </pc:sldMkLst>
      </pc:sldChg>
      <pc:sldChg chg="del">
        <pc:chgData name="Chester Swearingen" userId="977ae37b-6496-4371-994e-dc977374d4f1" providerId="ADAL" clId="{CC259749-EDB6-4A5E-84E6-068D07156695}" dt="2025-05-27T01:41:20.223" v="0" actId="47"/>
        <pc:sldMkLst>
          <pc:docMk/>
          <pc:sldMk cId="2871107439" sldId="340"/>
        </pc:sldMkLst>
      </pc:sldChg>
      <pc:sldChg chg="del">
        <pc:chgData name="Chester Swearingen" userId="977ae37b-6496-4371-994e-dc977374d4f1" providerId="ADAL" clId="{CC259749-EDB6-4A5E-84E6-068D07156695}" dt="2025-05-27T01:41:20.223" v="0" actId="47"/>
        <pc:sldMkLst>
          <pc:docMk/>
          <pc:sldMk cId="742006262" sldId="341"/>
        </pc:sldMkLst>
      </pc:sldChg>
      <pc:sldChg chg="del">
        <pc:chgData name="Chester Swearingen" userId="977ae37b-6496-4371-994e-dc977374d4f1" providerId="ADAL" clId="{CC259749-EDB6-4A5E-84E6-068D07156695}" dt="2025-05-27T01:41:20.223" v="0" actId="47"/>
        <pc:sldMkLst>
          <pc:docMk/>
          <pc:sldMk cId="1309734627" sldId="342"/>
        </pc:sldMkLst>
      </pc:sldChg>
      <pc:sldChg chg="del">
        <pc:chgData name="Chester Swearingen" userId="977ae37b-6496-4371-994e-dc977374d4f1" providerId="ADAL" clId="{CC259749-EDB6-4A5E-84E6-068D07156695}" dt="2025-05-27T01:41:20.223" v="0" actId="47"/>
        <pc:sldMkLst>
          <pc:docMk/>
          <pc:sldMk cId="2738381381" sldId="343"/>
        </pc:sldMkLst>
      </pc:sldChg>
      <pc:sldChg chg="del">
        <pc:chgData name="Chester Swearingen" userId="977ae37b-6496-4371-994e-dc977374d4f1" providerId="ADAL" clId="{CC259749-EDB6-4A5E-84E6-068D07156695}" dt="2025-05-27T01:41:20.223" v="0" actId="47"/>
        <pc:sldMkLst>
          <pc:docMk/>
          <pc:sldMk cId="4017036588" sldId="344"/>
        </pc:sldMkLst>
      </pc:sldChg>
      <pc:sldChg chg="del">
        <pc:chgData name="Chester Swearingen" userId="977ae37b-6496-4371-994e-dc977374d4f1" providerId="ADAL" clId="{CC259749-EDB6-4A5E-84E6-068D07156695}" dt="2025-05-27T01:41:20.223" v="0" actId="47"/>
        <pc:sldMkLst>
          <pc:docMk/>
          <pc:sldMk cId="1802685170" sldId="345"/>
        </pc:sldMkLst>
      </pc:sldChg>
      <pc:sldChg chg="del">
        <pc:chgData name="Chester Swearingen" userId="977ae37b-6496-4371-994e-dc977374d4f1" providerId="ADAL" clId="{CC259749-EDB6-4A5E-84E6-068D07156695}" dt="2025-05-27T01:41:20.223" v="0" actId="47"/>
        <pc:sldMkLst>
          <pc:docMk/>
          <pc:sldMk cId="3021294783" sldId="346"/>
        </pc:sldMkLst>
      </pc:sldChg>
      <pc:sldChg chg="del">
        <pc:chgData name="Chester Swearingen" userId="977ae37b-6496-4371-994e-dc977374d4f1" providerId="ADAL" clId="{CC259749-EDB6-4A5E-84E6-068D07156695}" dt="2025-05-27T01:41:20.223" v="0" actId="47"/>
        <pc:sldMkLst>
          <pc:docMk/>
          <pc:sldMk cId="882847096" sldId="347"/>
        </pc:sldMkLst>
      </pc:sldChg>
      <pc:sldChg chg="del">
        <pc:chgData name="Chester Swearingen" userId="977ae37b-6496-4371-994e-dc977374d4f1" providerId="ADAL" clId="{CC259749-EDB6-4A5E-84E6-068D07156695}" dt="2025-05-27T01:41:20.223" v="0" actId="47"/>
        <pc:sldMkLst>
          <pc:docMk/>
          <pc:sldMk cId="2354898402" sldId="348"/>
        </pc:sldMkLst>
      </pc:sldChg>
    </pc:docChg>
  </pc:docChgLst>
  <pc:docChgLst>
    <pc:chgData name="Chester Swearingen" userId="977ae37b-6496-4371-994e-dc977374d4f1" providerId="ADAL" clId="{7A55345E-6DD2-4648-BF2E-868BEB1EB690}"/>
    <pc:docChg chg="modSld">
      <pc:chgData name="Chester Swearingen" userId="977ae37b-6496-4371-994e-dc977374d4f1" providerId="ADAL" clId="{7A55345E-6DD2-4648-BF2E-868BEB1EB690}" dt="2023-07-29T21:40:44.679" v="135" actId="6549"/>
      <pc:docMkLst>
        <pc:docMk/>
      </pc:docMkLst>
      <pc:sldChg chg="modSp mod">
        <pc:chgData name="Chester Swearingen" userId="977ae37b-6496-4371-994e-dc977374d4f1" providerId="ADAL" clId="{7A55345E-6DD2-4648-BF2E-868BEB1EB690}" dt="2023-07-29T21:39:51.350" v="64" actId="114"/>
        <pc:sldMkLst>
          <pc:docMk/>
          <pc:sldMk cId="3974193300" sldId="331"/>
        </pc:sldMkLst>
      </pc:sldChg>
      <pc:sldChg chg="modSp mod">
        <pc:chgData name="Chester Swearingen" userId="977ae37b-6496-4371-994e-dc977374d4f1" providerId="ADAL" clId="{7A55345E-6DD2-4648-BF2E-868BEB1EB690}" dt="2023-07-29T21:40:31.447" v="129" actId="115"/>
        <pc:sldMkLst>
          <pc:docMk/>
          <pc:sldMk cId="3559618968" sldId="336"/>
        </pc:sldMkLst>
      </pc:sldChg>
      <pc:sldChg chg="modSp mod">
        <pc:chgData name="Chester Swearingen" userId="977ae37b-6496-4371-994e-dc977374d4f1" providerId="ADAL" clId="{7A55345E-6DD2-4648-BF2E-868BEB1EB690}" dt="2023-07-29T21:40:44.679" v="135" actId="6549"/>
        <pc:sldMkLst>
          <pc:docMk/>
          <pc:sldMk cId="3041197370" sldId="3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228B5-9035-4E55-A407-E8567A564790}" type="datetimeFigureOut">
              <a:rPr lang="en-US" smtClean="0"/>
              <a:t>5/26/2025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FC377-E7F3-4760-8602-90E291C21631}" type="slidenum">
              <a:rPr lang="en-US" smtClean="0"/>
              <a:t>‹#›</a:t>
            </a:fld>
            <a:endParaRPr lang="en-US"/>
          </a:p>
        </p:txBody>
      </p:sp>
    </p:spTree>
    <p:extLst>
      <p:ext uri="{BB962C8B-B14F-4D97-AF65-F5344CB8AC3E}">
        <p14:creationId xmlns:p14="http://schemas.microsoft.com/office/powerpoint/2010/main" val="57720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7DA6-F017-4AB3-ACE9-089EFB3890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236D38-1045-45BC-9A31-F3DAAC205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2DF022-69AB-431A-8870-7D9165436F71}"/>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17B7FE57-344B-4D40-88A4-2644A2F81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A25D7-2062-4DCB-BC20-1BA2D4BB97BB}"/>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50501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4B84-8553-4D9D-8E9E-8911F9FD1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3F763-C882-498F-9682-89C197FCD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8EC970-45D0-4897-811C-F66CDD00959E}"/>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FC18BD8C-6217-4E86-8CE2-207C8902D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DE43A-73BF-4D10-9231-3380CE984E5F}"/>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0214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365174-F3B2-41AB-B15D-EF26A35E3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F2B7E7-E185-4F92-B414-53B68337B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6CD41-1F90-4C21-8F0E-1B6A1C1E5B6A}"/>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2F57EE90-E9B4-40EB-9A1C-B4DA34C73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7BE6D-76CC-45B8-A0AC-863605A54F26}"/>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79529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540C-F033-43CF-9A44-30292644EF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141E08-282D-4A26-B751-809E24DECA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52687-AB91-4526-BA1D-E12057A7EBA1}"/>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D2C8EFC3-B435-482D-AF7A-8FA281176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4F885-9AED-4121-81EE-AEEFFD01FC78}"/>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76749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B644B-F37E-432A-A888-7F6A70F9BB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FCD13E-789A-4BBF-9570-D5BF9240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3F31E9-BA84-40DF-8C1E-4FAFC9CB69E3}"/>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21675F6F-0EC6-461B-9876-A62D003FF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1703E-2B8A-4572-B0C1-56A9A606EB7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8657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3510-E283-450C-A297-FD360D227A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414481-3335-439D-84A4-5E5FB79E7E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DAE32-C8B6-4833-A5FD-D67DE3876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7C3CD-D414-43C0-A872-934D07F9DE81}"/>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6" name="Footer Placeholder 5">
            <a:extLst>
              <a:ext uri="{FF2B5EF4-FFF2-40B4-BE49-F238E27FC236}">
                <a16:creationId xmlns:a16="http://schemas.microsoft.com/office/drawing/2014/main" id="{6E65686A-8786-49A4-8FFA-9B862B378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215ABD-54D3-49D8-B337-DD081282E40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95230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B4B32-EDC0-44AE-826B-839C35DF56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35855B-FBFF-48BD-84AF-8B88C7021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1B23A-E033-4AEA-94EF-E5ECF6A25E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4C373C-F0EB-45FA-BBC8-0C13FB03A2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AF78CC-F368-44A4-9382-C4C1676F7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5EA228-8A7D-406B-847D-BB14D5E56400}"/>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8" name="Footer Placeholder 7">
            <a:extLst>
              <a:ext uri="{FF2B5EF4-FFF2-40B4-BE49-F238E27FC236}">
                <a16:creationId xmlns:a16="http://schemas.microsoft.com/office/drawing/2014/main" id="{2E5EE389-ACF7-492F-9F43-740D10D381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E02A9B-AAC2-4A34-B245-61D02C43A3A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67897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BEAE-C89E-4AD0-80ED-0CC2E01B5C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8E60D0-2488-4345-ACE5-26863328824B}"/>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4" name="Footer Placeholder 3">
            <a:extLst>
              <a:ext uri="{FF2B5EF4-FFF2-40B4-BE49-F238E27FC236}">
                <a16:creationId xmlns:a16="http://schemas.microsoft.com/office/drawing/2014/main" id="{670746D7-3B39-4A93-B4DD-77DA37AD0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522FE3-C03A-4A1C-82BB-0D4B90D1029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62177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0314CB-7ED7-450E-A514-FB84763F07C2}"/>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3" name="Footer Placeholder 2">
            <a:extLst>
              <a:ext uri="{FF2B5EF4-FFF2-40B4-BE49-F238E27FC236}">
                <a16:creationId xmlns:a16="http://schemas.microsoft.com/office/drawing/2014/main" id="{4ADAD28C-EDF4-4F86-AB96-BC411C96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C4CD15-6475-43ED-9B07-4C952FFA6804}"/>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98090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6906-CEAA-4D81-BB87-2201B251D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29EB09-A525-4FCC-AE9F-07D4F3DF0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23E0E0-9B6C-4371-AB86-1AD6C2D38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1E3FF-A94E-4A7F-AC60-6CA7F5E666EB}"/>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6" name="Footer Placeholder 5">
            <a:extLst>
              <a:ext uri="{FF2B5EF4-FFF2-40B4-BE49-F238E27FC236}">
                <a16:creationId xmlns:a16="http://schemas.microsoft.com/office/drawing/2014/main" id="{6E0A2C04-8DBE-40A3-8AE6-835FCF7730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14F8C-7CCC-44C2-841F-9090AB7EBA91}"/>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18850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EC412-74DE-40C1-822C-D4FB496CF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7AC7C9-D41B-42B0-9E87-D05D976AE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49951B-5EEA-416F-BC97-F6F70D5A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758957-1D6E-4B7E-89C3-C339BCE28062}"/>
              </a:ext>
            </a:extLst>
          </p:cNvPr>
          <p:cNvSpPr>
            <a:spLocks noGrp="1"/>
          </p:cNvSpPr>
          <p:nvPr>
            <p:ph type="dt" sz="half" idx="10"/>
          </p:nvPr>
        </p:nvSpPr>
        <p:spPr/>
        <p:txBody>
          <a:bodyPr/>
          <a:lstStyle/>
          <a:p>
            <a:fld id="{E1102C63-1AC7-4A22-89EE-5B3258AD4C30}" type="datetimeFigureOut">
              <a:rPr lang="en-US" smtClean="0"/>
              <a:t>5/26/2025</a:t>
            </a:fld>
            <a:endParaRPr lang="en-US"/>
          </a:p>
        </p:txBody>
      </p:sp>
      <p:sp>
        <p:nvSpPr>
          <p:cNvPr id="6" name="Footer Placeholder 5">
            <a:extLst>
              <a:ext uri="{FF2B5EF4-FFF2-40B4-BE49-F238E27FC236}">
                <a16:creationId xmlns:a16="http://schemas.microsoft.com/office/drawing/2014/main" id="{432E85E2-BCE9-47DA-9D24-AA5F7627C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5BD84-BE4C-4B9A-8309-96FE7B1E0380}"/>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484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2F2361-7390-4E65-95A9-ED59E3306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BB2CA9-4FD8-4CE4-BDCE-DF11F908C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972D9-013C-44A1-8601-9366C7A495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02C63-1AC7-4A22-89EE-5B3258AD4C30}" type="datetimeFigureOut">
              <a:rPr lang="en-US" smtClean="0"/>
              <a:t>5/26/2025</a:t>
            </a:fld>
            <a:endParaRPr lang="en-US"/>
          </a:p>
        </p:txBody>
      </p:sp>
      <p:sp>
        <p:nvSpPr>
          <p:cNvPr id="5" name="Footer Placeholder 4">
            <a:extLst>
              <a:ext uri="{FF2B5EF4-FFF2-40B4-BE49-F238E27FC236}">
                <a16:creationId xmlns:a16="http://schemas.microsoft.com/office/drawing/2014/main" id="{6E489D38-C1F4-4EAD-85DF-EA1FB7421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018075-5847-40F6-A123-3A8D8D266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683D5-EB77-4A26-AB85-370F65A33667}" type="slidenum">
              <a:rPr lang="en-US" smtClean="0"/>
              <a:t>‹#›</a:t>
            </a:fld>
            <a:endParaRPr lang="en-US"/>
          </a:p>
        </p:txBody>
      </p:sp>
    </p:spTree>
    <p:extLst>
      <p:ext uri="{BB962C8B-B14F-4D97-AF65-F5344CB8AC3E}">
        <p14:creationId xmlns:p14="http://schemas.microsoft.com/office/powerpoint/2010/main" val="18595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582944"/>
            <a:ext cx="12192000" cy="1134407"/>
          </a:xfrm>
        </p:spPr>
        <p:txBody>
          <a:bodyPr>
            <a:normAutofit/>
          </a:bodyPr>
          <a:lstStyle/>
          <a:p>
            <a:r>
              <a:rPr lang="en-US" sz="6600" b="1" dirty="0"/>
              <a:t>Forgiveness Prayer</a:t>
            </a:r>
          </a:p>
        </p:txBody>
      </p:sp>
    </p:spTree>
    <p:extLst>
      <p:ext uri="{BB962C8B-B14F-4D97-AF65-F5344CB8AC3E}">
        <p14:creationId xmlns:p14="http://schemas.microsoft.com/office/powerpoint/2010/main" val="4174783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fontAlgn="base">
              <a:spcBef>
                <a:spcPts val="1200"/>
              </a:spcBef>
              <a:spcAft>
                <a:spcPts val="1200"/>
              </a:spcAft>
              <a:buNone/>
            </a:pPr>
            <a:r>
              <a:rPr lang="en-US" sz="3600" dirty="0"/>
              <a:t>Father, in the name of Jesus I confess that I have held unforgiveness, bitterness, prejudices, hatred, anger, rage, and desire for retaliation in my heart.</a:t>
            </a:r>
          </a:p>
          <a:p>
            <a:pPr marL="0" indent="0">
              <a:spcBef>
                <a:spcPts val="1200"/>
              </a:spcBef>
              <a:spcAft>
                <a:spcPts val="1200"/>
              </a:spcAft>
              <a:buNone/>
            </a:pPr>
            <a:r>
              <a:rPr lang="en-US" sz="3600" dirty="0"/>
              <a:t>I now recognize this as sin and confess it as sin, for you have said in your Word that if we confess our sin, you are faithful and just, and will forgive us our sins and will cleanse us of all unrighteousness (1 John 1:9).</a:t>
            </a:r>
          </a:p>
          <a:p>
            <a:pPr marL="0" indent="0" fontAlgn="base">
              <a:spcBef>
                <a:spcPts val="1200"/>
              </a:spcBef>
              <a:spcAft>
                <a:spcPts val="1200"/>
              </a:spcAft>
              <a:buNone/>
            </a:pPr>
            <a:r>
              <a:rPr lang="en-US" sz="3600" dirty="0"/>
              <a:t>I confess I have caused harm to others by my behavior and lack of love. You have told me in your Word that to be forgiven, I must forgive.</a:t>
            </a:r>
          </a:p>
        </p:txBody>
      </p:sp>
    </p:spTree>
    <p:extLst>
      <p:ext uri="{BB962C8B-B14F-4D97-AF65-F5344CB8AC3E}">
        <p14:creationId xmlns:p14="http://schemas.microsoft.com/office/powerpoint/2010/main" val="1600871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fontAlgn="base">
              <a:spcBef>
                <a:spcPts val="1200"/>
              </a:spcBef>
              <a:spcAft>
                <a:spcPts val="1200"/>
              </a:spcAft>
              <a:buNone/>
            </a:pPr>
            <a:r>
              <a:rPr lang="en-US" sz="3600" dirty="0"/>
              <a:t>​I choose to obey your Word, and I declare and confirm my forgiveness to each and every person, living or dead, who has in any way hurt, disappointed, betrayed, failed, abused, or caused unjust pain to me. </a:t>
            </a:r>
          </a:p>
          <a:p>
            <a:pPr marL="0" indent="0" fontAlgn="base">
              <a:spcBef>
                <a:spcPts val="1200"/>
              </a:spcBef>
              <a:spcAft>
                <a:spcPts val="1200"/>
              </a:spcAft>
              <a:buNone/>
            </a:pPr>
            <a:r>
              <a:rPr lang="en-US" sz="3600" dirty="0"/>
              <a:t>I also choose to forgive every institution, organization, or authority that has caused undue hardship in my life because of unfairness, theft, or deception.</a:t>
            </a:r>
          </a:p>
        </p:txBody>
      </p:sp>
    </p:spTree>
    <p:extLst>
      <p:ext uri="{BB962C8B-B14F-4D97-AF65-F5344CB8AC3E}">
        <p14:creationId xmlns:p14="http://schemas.microsoft.com/office/powerpoint/2010/main" val="993211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fontAlgn="base">
              <a:spcBef>
                <a:spcPts val="1200"/>
              </a:spcBef>
              <a:spcAft>
                <a:spcPts val="1200"/>
              </a:spcAft>
              <a:buNone/>
            </a:pPr>
            <a:r>
              <a:rPr lang="en-US" sz="3600" dirty="0"/>
              <a:t>Father, I wait now for You to bring to my mind, through the Holy Spirit’s ministry, any specific person or situation I need to forgive. . .</a:t>
            </a:r>
          </a:p>
          <a:p>
            <a:pPr marL="0" indent="0" algn="ctr" fontAlgn="base">
              <a:spcBef>
                <a:spcPts val="1200"/>
              </a:spcBef>
              <a:spcAft>
                <a:spcPts val="1200"/>
              </a:spcAft>
              <a:buNone/>
            </a:pPr>
            <a:r>
              <a:rPr lang="en-US" sz="3600" dirty="0"/>
              <a:t>(</a:t>
            </a:r>
            <a:r>
              <a:rPr lang="en-US" sz="3600" i="1" dirty="0"/>
              <a:t>Pause here to see what the Holy Spirit brings to mind, then specifically forgive each person or situation</a:t>
            </a:r>
            <a:r>
              <a:rPr lang="en-US" sz="3600" dirty="0"/>
              <a:t>.)</a:t>
            </a:r>
          </a:p>
          <a:p>
            <a:pPr marL="0" indent="0" fontAlgn="base">
              <a:spcBef>
                <a:spcPts val="1200"/>
              </a:spcBef>
              <a:spcAft>
                <a:spcPts val="1200"/>
              </a:spcAft>
              <a:buNone/>
            </a:pPr>
            <a:r>
              <a:rPr lang="en-US" sz="3600" i="1" u="sng" dirty="0"/>
              <a:t>I choose now to forgive everyone on my list</a:t>
            </a:r>
            <a:r>
              <a:rPr lang="en-US" sz="3600" dirty="0"/>
              <a:t>.</a:t>
            </a:r>
          </a:p>
        </p:txBody>
      </p:sp>
    </p:spTree>
    <p:extLst>
      <p:ext uri="{BB962C8B-B14F-4D97-AF65-F5344CB8AC3E}">
        <p14:creationId xmlns:p14="http://schemas.microsoft.com/office/powerpoint/2010/main" val="3974193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lnSpcReduction="10000"/>
          </a:bodyPr>
          <a:lstStyle/>
          <a:p>
            <a:pPr marL="0" indent="0" fontAlgn="base">
              <a:spcBef>
                <a:spcPts val="1200"/>
              </a:spcBef>
              <a:spcAft>
                <a:spcPts val="1200"/>
              </a:spcAft>
              <a:buNone/>
            </a:pPr>
            <a:r>
              <a:rPr lang="en-US" sz="3600" dirty="0"/>
              <a:t>Father, Your Word says that whoever calls on your name shall be delivered.</a:t>
            </a:r>
          </a:p>
          <a:p>
            <a:pPr marL="0" indent="0" fontAlgn="base">
              <a:spcBef>
                <a:spcPts val="1200"/>
              </a:spcBef>
              <a:spcAft>
                <a:spcPts val="1200"/>
              </a:spcAft>
              <a:buNone/>
            </a:pPr>
            <a:r>
              <a:rPr lang="en-US" sz="3600" dirty="0"/>
              <a:t>Father in heaven, I do now receive your forgiveness. I believe your Word that says if we confess our sins you are faithful and just to forgive our sins and cleanse us from all unrighteousness (1 John 1:9).</a:t>
            </a:r>
          </a:p>
          <a:p>
            <a:pPr marL="0" indent="0" fontAlgn="base">
              <a:spcBef>
                <a:spcPts val="1200"/>
              </a:spcBef>
              <a:spcAft>
                <a:spcPts val="1200"/>
              </a:spcAft>
              <a:buNone/>
            </a:pPr>
            <a:r>
              <a:rPr lang="en-US" sz="3600" dirty="0"/>
              <a:t>Thank you for cleansing me from all the effects of unforgiveness and bitterness.</a:t>
            </a:r>
          </a:p>
          <a:p>
            <a:pPr marL="0" indent="0" fontAlgn="base">
              <a:spcBef>
                <a:spcPts val="1200"/>
              </a:spcBef>
              <a:spcAft>
                <a:spcPts val="1200"/>
              </a:spcAft>
              <a:buNone/>
            </a:pPr>
            <a:r>
              <a:rPr lang="en-US" sz="3600" dirty="0"/>
              <a:t>I now believe I am forgiven, knowing there is no condemnation in Christ Jesus.</a:t>
            </a:r>
          </a:p>
        </p:txBody>
      </p:sp>
      <p:sp>
        <p:nvSpPr>
          <p:cNvPr id="4" name="TextBox 3">
            <a:extLst>
              <a:ext uri="{FF2B5EF4-FFF2-40B4-BE49-F238E27FC236}">
                <a16:creationId xmlns:a16="http://schemas.microsoft.com/office/drawing/2014/main" id="{8D94C18E-1A37-4029-BEA2-F502AD3C57F1}"/>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248718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A11ECDC3670144AD9372F42DF926DD" ma:contentTypeVersion="13" ma:contentTypeDescription="Create a new document." ma:contentTypeScope="" ma:versionID="03e5141a5edebe9d1be4d484d00f7ccf">
  <xsd:schema xmlns:xsd="http://www.w3.org/2001/XMLSchema" xmlns:xs="http://www.w3.org/2001/XMLSchema" xmlns:p="http://schemas.microsoft.com/office/2006/metadata/properties" xmlns:ns3="55df3454-b174-4734-ad56-461ec1e5d25c" xmlns:ns4="ae4633b8-19ee-4b8e-9e2a-0488a016ddc1" targetNamespace="http://schemas.microsoft.com/office/2006/metadata/properties" ma:root="true" ma:fieldsID="298abef7ea5a97ce7645c6e2bea59401" ns3:_="" ns4:_="">
    <xsd:import namespace="55df3454-b174-4734-ad56-461ec1e5d25c"/>
    <xsd:import namespace="ae4633b8-19ee-4b8e-9e2a-0488a016dd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f3454-b174-4734-ad56-461ec1e5d2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633b8-19ee-4b8e-9e2a-0488a016ddc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57B240-E49D-4CE3-8DE3-DBEE06FAE11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D43E2A4-4E8E-4B79-8286-9DD3FB58172B}">
  <ds:schemaRefs>
    <ds:schemaRef ds:uri="http://schemas.microsoft.com/sharepoint/v3/contenttype/forms"/>
  </ds:schemaRefs>
</ds:datastoreItem>
</file>

<file path=customXml/itemProps3.xml><?xml version="1.0" encoding="utf-8"?>
<ds:datastoreItem xmlns:ds="http://schemas.openxmlformats.org/officeDocument/2006/customXml" ds:itemID="{FA2D4666-DA0F-4D7D-897C-2726027517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df3454-b174-4734-ad56-461ec1e5d25c"/>
    <ds:schemaRef ds:uri="ae4633b8-19ee-4b8e-9e2a-0488a016d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2096</TotalTime>
  <Words>343</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Forgiveness Prayer</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Generational Curses Prayer</dc:title>
  <dc:creator>Chester Swearingen</dc:creator>
  <cp:lastModifiedBy>Chester Swearingen</cp:lastModifiedBy>
  <cp:revision>31</cp:revision>
  <dcterms:created xsi:type="dcterms:W3CDTF">2019-10-31T18:00:05Z</dcterms:created>
  <dcterms:modified xsi:type="dcterms:W3CDTF">2025-05-27T01:41:22Z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0x010100DCA11ECDC3670144AD9372F42DF926DD</vt:lpwstr>
  </property>
</Properties>
</file>