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338" r:id="rId5"/>
    <p:sldId id="339" r:id="rId6"/>
    <p:sldId id="340" r:id="rId7"/>
    <p:sldId id="341" r:id="rId8"/>
    <p:sldId id="342" r:id="rId9"/>
    <p:sldId id="34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660"/>
  </p:normalViewPr>
  <p:slideViewPr>
    <p:cSldViewPr snapToGrid="0">
      <p:cViewPr varScale="1">
        <p:scale>
          <a:sx n="87" d="100"/>
          <a:sy n="87" d="100"/>
        </p:scale>
        <p:origin x="8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ster Swearingen" userId="977ae37b-6496-4371-994e-dc977374d4f1" providerId="ADAL" clId="{A2F009E4-1075-42AF-B611-2D570A3D591D}"/>
    <pc:docChg chg="delSld">
      <pc:chgData name="Chester Swearingen" userId="977ae37b-6496-4371-994e-dc977374d4f1" providerId="ADAL" clId="{A2F009E4-1075-42AF-B611-2D570A3D591D}" dt="2025-05-27T01:38:52.953" v="1" actId="47"/>
      <pc:docMkLst>
        <pc:docMk/>
      </pc:docMkLst>
      <pc:sldChg chg="del">
        <pc:chgData name="Chester Swearingen" userId="977ae37b-6496-4371-994e-dc977374d4f1" providerId="ADAL" clId="{A2F009E4-1075-42AF-B611-2D570A3D591D}" dt="2025-05-27T01:38:47.231" v="0" actId="47"/>
        <pc:sldMkLst>
          <pc:docMk/>
          <pc:sldMk cId="4174783768" sldId="256"/>
        </pc:sldMkLst>
      </pc:sldChg>
      <pc:sldChg chg="del">
        <pc:chgData name="Chester Swearingen" userId="977ae37b-6496-4371-994e-dc977374d4f1" providerId="ADAL" clId="{A2F009E4-1075-42AF-B611-2D570A3D591D}" dt="2025-05-27T01:38:47.231" v="0" actId="47"/>
        <pc:sldMkLst>
          <pc:docMk/>
          <pc:sldMk cId="1600871122" sldId="329"/>
        </pc:sldMkLst>
      </pc:sldChg>
      <pc:sldChg chg="del">
        <pc:chgData name="Chester Swearingen" userId="977ae37b-6496-4371-994e-dc977374d4f1" providerId="ADAL" clId="{A2F009E4-1075-42AF-B611-2D570A3D591D}" dt="2025-05-27T01:38:47.231" v="0" actId="47"/>
        <pc:sldMkLst>
          <pc:docMk/>
          <pc:sldMk cId="993211727" sldId="330"/>
        </pc:sldMkLst>
      </pc:sldChg>
      <pc:sldChg chg="del">
        <pc:chgData name="Chester Swearingen" userId="977ae37b-6496-4371-994e-dc977374d4f1" providerId="ADAL" clId="{A2F009E4-1075-42AF-B611-2D570A3D591D}" dt="2025-05-27T01:38:47.231" v="0" actId="47"/>
        <pc:sldMkLst>
          <pc:docMk/>
          <pc:sldMk cId="3974193300" sldId="331"/>
        </pc:sldMkLst>
      </pc:sldChg>
      <pc:sldChg chg="del">
        <pc:chgData name="Chester Swearingen" userId="977ae37b-6496-4371-994e-dc977374d4f1" providerId="ADAL" clId="{A2F009E4-1075-42AF-B611-2D570A3D591D}" dt="2025-05-27T01:38:47.231" v="0" actId="47"/>
        <pc:sldMkLst>
          <pc:docMk/>
          <pc:sldMk cId="1248718464" sldId="332"/>
        </pc:sldMkLst>
      </pc:sldChg>
      <pc:sldChg chg="del">
        <pc:chgData name="Chester Swearingen" userId="977ae37b-6496-4371-994e-dc977374d4f1" providerId="ADAL" clId="{A2F009E4-1075-42AF-B611-2D570A3D591D}" dt="2025-05-27T01:38:47.231" v="0" actId="47"/>
        <pc:sldMkLst>
          <pc:docMk/>
          <pc:sldMk cId="3569371555" sldId="333"/>
        </pc:sldMkLst>
      </pc:sldChg>
      <pc:sldChg chg="del">
        <pc:chgData name="Chester Swearingen" userId="977ae37b-6496-4371-994e-dc977374d4f1" providerId="ADAL" clId="{A2F009E4-1075-42AF-B611-2D570A3D591D}" dt="2025-05-27T01:38:47.231" v="0" actId="47"/>
        <pc:sldMkLst>
          <pc:docMk/>
          <pc:sldMk cId="1118811937" sldId="334"/>
        </pc:sldMkLst>
      </pc:sldChg>
      <pc:sldChg chg="del">
        <pc:chgData name="Chester Swearingen" userId="977ae37b-6496-4371-994e-dc977374d4f1" providerId="ADAL" clId="{A2F009E4-1075-42AF-B611-2D570A3D591D}" dt="2025-05-27T01:38:47.231" v="0" actId="47"/>
        <pc:sldMkLst>
          <pc:docMk/>
          <pc:sldMk cId="3231543433" sldId="335"/>
        </pc:sldMkLst>
      </pc:sldChg>
      <pc:sldChg chg="del">
        <pc:chgData name="Chester Swearingen" userId="977ae37b-6496-4371-994e-dc977374d4f1" providerId="ADAL" clId="{A2F009E4-1075-42AF-B611-2D570A3D591D}" dt="2025-05-27T01:38:47.231" v="0" actId="47"/>
        <pc:sldMkLst>
          <pc:docMk/>
          <pc:sldMk cId="3559618968" sldId="336"/>
        </pc:sldMkLst>
      </pc:sldChg>
      <pc:sldChg chg="del">
        <pc:chgData name="Chester Swearingen" userId="977ae37b-6496-4371-994e-dc977374d4f1" providerId="ADAL" clId="{A2F009E4-1075-42AF-B611-2D570A3D591D}" dt="2025-05-27T01:38:47.231" v="0" actId="47"/>
        <pc:sldMkLst>
          <pc:docMk/>
          <pc:sldMk cId="3041197370" sldId="337"/>
        </pc:sldMkLst>
      </pc:sldChg>
      <pc:sldChg chg="del">
        <pc:chgData name="Chester Swearingen" userId="977ae37b-6496-4371-994e-dc977374d4f1" providerId="ADAL" clId="{A2F009E4-1075-42AF-B611-2D570A3D591D}" dt="2025-05-27T01:38:52.953" v="1" actId="47"/>
        <pc:sldMkLst>
          <pc:docMk/>
          <pc:sldMk cId="4017036588" sldId="344"/>
        </pc:sldMkLst>
      </pc:sldChg>
      <pc:sldChg chg="del">
        <pc:chgData name="Chester Swearingen" userId="977ae37b-6496-4371-994e-dc977374d4f1" providerId="ADAL" clId="{A2F009E4-1075-42AF-B611-2D570A3D591D}" dt="2025-05-27T01:38:52.953" v="1" actId="47"/>
        <pc:sldMkLst>
          <pc:docMk/>
          <pc:sldMk cId="1802685170" sldId="345"/>
        </pc:sldMkLst>
      </pc:sldChg>
      <pc:sldChg chg="del">
        <pc:chgData name="Chester Swearingen" userId="977ae37b-6496-4371-994e-dc977374d4f1" providerId="ADAL" clId="{A2F009E4-1075-42AF-B611-2D570A3D591D}" dt="2025-05-27T01:38:52.953" v="1" actId="47"/>
        <pc:sldMkLst>
          <pc:docMk/>
          <pc:sldMk cId="3021294783" sldId="346"/>
        </pc:sldMkLst>
      </pc:sldChg>
      <pc:sldChg chg="del">
        <pc:chgData name="Chester Swearingen" userId="977ae37b-6496-4371-994e-dc977374d4f1" providerId="ADAL" clId="{A2F009E4-1075-42AF-B611-2D570A3D591D}" dt="2025-05-27T01:38:52.953" v="1" actId="47"/>
        <pc:sldMkLst>
          <pc:docMk/>
          <pc:sldMk cId="882847096" sldId="347"/>
        </pc:sldMkLst>
      </pc:sldChg>
      <pc:sldChg chg="del">
        <pc:chgData name="Chester Swearingen" userId="977ae37b-6496-4371-994e-dc977374d4f1" providerId="ADAL" clId="{A2F009E4-1075-42AF-B611-2D570A3D591D}" dt="2025-05-27T01:38:52.953" v="1" actId="47"/>
        <pc:sldMkLst>
          <pc:docMk/>
          <pc:sldMk cId="2354898402" sldId="34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228B5-9035-4E55-A407-E8567A56479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FC377-E7F3-4760-8602-90E291C21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20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F7DA6-F017-4AB3-ACE9-089EFB3890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236D38-1045-45BC-9A31-F3DAAC2052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DF022-69AB-431A-8870-7D9165436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7FE57-344B-4D40-88A4-2644A2F81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A25D7-2062-4DCB-BC20-1BA2D4BB9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17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94B84-8553-4D9D-8E9E-8911F9FD1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33F763-C882-498F-9682-89C197FCD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EC970-45D0-4897-811C-F66CDD009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8BD8C-6217-4E86-8CE2-207C8902D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DE43A-73BF-4D10-9231-3380CE984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4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365174-F3B2-41AB-B15D-EF26A35E3E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F2B7E7-E185-4F92-B414-53B68337B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6CD41-1F90-4C21-8F0E-1B6A1C1E5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7EE90-E9B4-40EB-9A1C-B4DA34C7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7BE6D-76CC-45B8-A0AC-863605A54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295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9540C-F033-43CF-9A44-30292644E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41E08-282D-4A26-B751-809E24DEC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52687-AB91-4526-BA1D-E12057A7E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8EFC3-B435-482D-AF7A-8FA281176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4F885-9AED-4121-81EE-AEEFFD01F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49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B644B-F37E-432A-A888-7F6A70F9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CD13E-789A-4BBF-9570-D5BF92405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F31E9-BA84-40DF-8C1E-4FAFC9CB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75F6F-0EC6-461B-9876-A62D003FF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1703E-2B8A-4572-B0C1-56A9A606E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573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B3510-E283-450C-A297-FD360D227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14481-3335-439D-84A4-5E5FB79E7E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3DAE32-C8B6-4833-A5FD-D67DE3876B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A7C3CD-D414-43C0-A872-934D07F9D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65686A-8786-49A4-8FFA-9B862B378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215ABD-54D3-49D8-B337-DD081282E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0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B4B32-EDC0-44AE-826B-839C35DF5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35855B-FBFF-48BD-84AF-8B88C7021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81B23A-E033-4AEA-94EF-E5ECF6A25E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4C373C-F0EB-45FA-BBC8-0C13FB03A2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AF78CC-F368-44A4-9382-C4C1676F72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5EA228-8A7D-406B-847D-BB14D5E56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5EE389-ACF7-492F-9F43-740D10D38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E02A9B-AAC2-4A34-B245-61D02C43A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7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1BEAE-C89E-4AD0-80ED-0CC2E01B5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8E60D0-2488-4345-ACE5-268633288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0746D7-3B39-4A93-B4DD-77DA37AD0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522FE3-C03A-4A1C-82BB-0D4B90D10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73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0314CB-7ED7-450E-A514-FB84763F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DAD28C-EDF4-4F86-AB96-BC411C968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C4CD15-6475-43ED-9B07-4C952FFA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905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56906-CEAA-4D81-BB87-2201B251D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9EB09-A525-4FCC-AE9F-07D4F3DF0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23E0E0-9B6C-4371-AB86-1AD6C2D38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41E3FF-A94E-4A7F-AC60-6CA7F5E66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A2C04-8DBE-40A3-8AE6-835FCF773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14F8C-7CCC-44C2-841F-9090AB7EB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0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EC412-74DE-40C1-822C-D4FB496C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7AC7C9-D41B-42B0-9E87-D05D976AEE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49951B-5EEA-416F-BC97-F6F70D5A41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58957-1D6E-4B7E-89C3-C339BCE28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2E85E2-BCE9-47DA-9D24-AA5F7627C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5BD84-BE4C-4B9A-8309-96FE7B1E0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4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2F2361-7390-4E65-95A9-ED59E3306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B2CA9-4FD8-4CE4-BDCE-DF11F908C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972D9-013C-44A1-8601-9366C7A495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89D38-C1F4-4EAD-85DF-EA1FB7421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18075-5847-40F6-A123-3A8D8D266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9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E1881-BDC4-400D-A2EB-251F2E07E6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82944"/>
            <a:ext cx="12192000" cy="1134407"/>
          </a:xfrm>
        </p:spPr>
        <p:txBody>
          <a:bodyPr>
            <a:normAutofit/>
          </a:bodyPr>
          <a:lstStyle/>
          <a:p>
            <a:r>
              <a:rPr lang="en-US" sz="6600" b="1" dirty="0"/>
              <a:t>Deliverance Prayer</a:t>
            </a:r>
          </a:p>
        </p:txBody>
      </p:sp>
    </p:spTree>
    <p:extLst>
      <p:ext uri="{BB962C8B-B14F-4D97-AF65-F5344CB8AC3E}">
        <p14:creationId xmlns:p14="http://schemas.microsoft.com/office/powerpoint/2010/main" val="3234191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Dear Lord Jesus, I believe that you are the Son of God. I believe that you died on the cross for my sins, and you rose again from the dead, and you are at the right hand of the Father.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 accept you and confess you as my Lord and my Savior. I repent of—and renounce—and ask your forgiveness for every sin that I have committed, spoken, or thought in rebellion, disobedience, weakness, or in ignorance.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 repent of and renounce every sinful word that I have ever spoken or thought about you.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021304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 break all curses on me or my family due to blasphemy or cursing you by me, my family, or prior generations.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 repent of and renounce every sinful thought or word against any servant of yours.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 repent for having lifted my hands against your anointed ones.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 repent of and renounce every sinful word I have spoken or thought about my parents, and any act that I have committed that dishonored my father or mother.</a:t>
            </a:r>
          </a:p>
        </p:txBody>
      </p:sp>
    </p:spTree>
    <p:extLst>
      <p:ext uri="{BB962C8B-B14F-4D97-AF65-F5344CB8AC3E}">
        <p14:creationId xmlns:p14="http://schemas.microsoft.com/office/powerpoint/2010/main" val="2871107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 break every vow and every judgment I have placed on my mother or father for whatever they did or did not do. I now break all curses brought on me by these sins.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 renounce all curses on me handed down by my family or prior generations.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 do not choose to practice any sins of my parents or my ancestors.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 forgive my parents and ancestors for causing any curses to come upon me. </a:t>
            </a:r>
          </a:p>
        </p:txBody>
      </p:sp>
    </p:spTree>
    <p:extLst>
      <p:ext uri="{BB962C8B-B14F-4D97-AF65-F5344CB8AC3E}">
        <p14:creationId xmlns:p14="http://schemas.microsoft.com/office/powerpoint/2010/main" val="742006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 repent of all contacts with Satan and his evil works. I renounce all involvement with witchcraft and the occult. I repent of and renounce all demon spirits that I have allowed to enter my life.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Lord, I forgive all others who have wronged me or harmed me. I lay down all resentment, all bitterness, all hatred, and all rebellion.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Lord Jesus, I ask you to forgive and cleanse me with your precious blood. I accept it now. I accept your forgiveness, and I choose to forgive myself!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09734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Lord, you have said, whosoever shall call on the name of the Lord, shall be delivered. I call on your name right now, and I recognize you as my deliverer.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Now, Lord, I loose myself from every demon spirit, in the name of Jesus, and I command them to leave me now, touching or harming no one. In the name of Jesus, amen!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Satan, because of the blood of Jesus, you have no power over me, and you have no place in me. I now cancel any legal right you claim to remain, in the mighty name of Jesus!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sz="3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62751E-8C71-4BE9-A89B-4D37AE0D2636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738381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11ECDC3670144AD9372F42DF926DD" ma:contentTypeVersion="13" ma:contentTypeDescription="Create a new document." ma:contentTypeScope="" ma:versionID="03e5141a5edebe9d1be4d484d00f7ccf">
  <xsd:schema xmlns:xsd="http://www.w3.org/2001/XMLSchema" xmlns:xs="http://www.w3.org/2001/XMLSchema" xmlns:p="http://schemas.microsoft.com/office/2006/metadata/properties" xmlns:ns3="55df3454-b174-4734-ad56-461ec1e5d25c" xmlns:ns4="ae4633b8-19ee-4b8e-9e2a-0488a016ddc1" targetNamespace="http://schemas.microsoft.com/office/2006/metadata/properties" ma:root="true" ma:fieldsID="298abef7ea5a97ce7645c6e2bea59401" ns3:_="" ns4:_="">
    <xsd:import namespace="55df3454-b174-4734-ad56-461ec1e5d25c"/>
    <xsd:import namespace="ae4633b8-19ee-4b8e-9e2a-0488a016ddc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df3454-b174-4734-ad56-461ec1e5d2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4633b8-19ee-4b8e-9e2a-0488a016d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D43E2A4-4E8E-4B79-8286-9DD3FB5817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2D4666-DA0F-4D7D-897C-2726027517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df3454-b174-4734-ad56-461ec1e5d25c"/>
    <ds:schemaRef ds:uri="ae4633b8-19ee-4b8e-9e2a-0488a016dd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57B240-E49D-4CE3-8DE3-DBEE06FAE11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2096</TotalTime>
  <Words>499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Deliverance Prayer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Generational Curses Prayer</dc:title>
  <dc:creator>Chester Swearingen</dc:creator>
  <cp:lastModifiedBy>Chester Swearingen</cp:lastModifiedBy>
  <cp:revision>32</cp:revision>
  <dcterms:created xsi:type="dcterms:W3CDTF">2019-10-31T18:00:05Z</dcterms:created>
  <dcterms:modified xsi:type="dcterms:W3CDTF">2025-05-27T01:38:57Z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0x010100DCA11ECDC3670144AD9372F42DF926DD</vt:lpwstr>
  </property>
</Properties>
</file>