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28" r:id="rId2"/>
    <p:sldId id="309" r:id="rId3"/>
    <p:sldId id="310" r:id="rId4"/>
    <p:sldId id="311" r:id="rId5"/>
    <p:sldId id="312" r:id="rId6"/>
    <p:sldId id="313" r:id="rId7"/>
    <p:sldId id="314" r:id="rId8"/>
    <p:sldId id="315" r:id="rId9"/>
    <p:sldId id="316" r:id="rId10"/>
    <p:sldId id="317" r:id="rId11"/>
    <p:sldId id="318" r:id="rId12"/>
    <p:sldId id="319" r:id="rId13"/>
    <p:sldId id="320" r:id="rId14"/>
    <p:sldId id="321" r:id="rId15"/>
    <p:sldId id="322" r:id="rId16"/>
    <p:sldId id="323" r:id="rId17"/>
    <p:sldId id="324" r:id="rId18"/>
    <p:sldId id="325" r:id="rId19"/>
    <p:sldId id="326" r:id="rId20"/>
    <p:sldId id="32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69696"/>
    <a:srgbClr val="E36B2C"/>
    <a:srgbClr val="DAE5D9"/>
    <a:srgbClr val="FCF0A1"/>
    <a:srgbClr val="26BEC8"/>
    <a:srgbClr val="F3FF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345" autoAdjust="0"/>
    <p:restoredTop sz="80431" autoAdjust="0"/>
  </p:normalViewPr>
  <p:slideViewPr>
    <p:cSldViewPr snapToGrid="0">
      <p:cViewPr varScale="1">
        <p:scale>
          <a:sx n="98" d="100"/>
          <a:sy n="98" d="100"/>
        </p:scale>
        <p:origin x="1260" y="90"/>
      </p:cViewPr>
      <p:guideLst/>
    </p:cSldViewPr>
  </p:slideViewPr>
  <p:notesTextViewPr>
    <p:cViewPr>
      <p:scale>
        <a:sx n="3" d="2"/>
        <a:sy n="3" d="2"/>
      </p:scale>
      <p:origin x="0" y="0"/>
    </p:cViewPr>
  </p:notesTextViewPr>
  <p:sorterViewPr>
    <p:cViewPr>
      <p:scale>
        <a:sx n="70" d="100"/>
        <a:sy n="70" d="100"/>
      </p:scale>
      <p:origin x="0" y="-174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ester Swearingen" userId="977ae37b-6496-4371-994e-dc977374d4f1" providerId="ADAL" clId="{E9238436-746E-41BF-AF8A-264D72FE6517}"/>
    <pc:docChg chg="undo custSel modSld">
      <pc:chgData name="Chester Swearingen" userId="977ae37b-6496-4371-994e-dc977374d4f1" providerId="ADAL" clId="{E9238436-746E-41BF-AF8A-264D72FE6517}" dt="2023-12-06T15:15:10.517" v="5" actId="1076"/>
      <pc:docMkLst>
        <pc:docMk/>
      </pc:docMkLst>
      <pc:sldChg chg="modSp mod">
        <pc:chgData name="Chester Swearingen" userId="977ae37b-6496-4371-994e-dc977374d4f1" providerId="ADAL" clId="{E9238436-746E-41BF-AF8A-264D72FE6517}" dt="2023-12-06T15:05:54.544" v="1" actId="1076"/>
        <pc:sldMkLst>
          <pc:docMk/>
          <pc:sldMk cId="1603176665" sldId="313"/>
        </pc:sldMkLst>
        <pc:spChg chg="mod">
          <ac:chgData name="Chester Swearingen" userId="977ae37b-6496-4371-994e-dc977374d4f1" providerId="ADAL" clId="{E9238436-746E-41BF-AF8A-264D72FE6517}" dt="2023-12-06T15:05:54.544" v="1" actId="1076"/>
          <ac:spMkLst>
            <pc:docMk/>
            <pc:sldMk cId="1603176665" sldId="313"/>
            <ac:spMk id="9" creationId="{00000000-0000-0000-0000-000000000000}"/>
          </ac:spMkLst>
        </pc:spChg>
      </pc:sldChg>
      <pc:sldChg chg="modSp mod">
        <pc:chgData name="Chester Swearingen" userId="977ae37b-6496-4371-994e-dc977374d4f1" providerId="ADAL" clId="{E9238436-746E-41BF-AF8A-264D72FE6517}" dt="2023-12-06T15:09:00.333" v="3" actId="1076"/>
        <pc:sldMkLst>
          <pc:docMk/>
          <pc:sldMk cId="1368332127" sldId="319"/>
        </pc:sldMkLst>
        <pc:grpChg chg="mod">
          <ac:chgData name="Chester Swearingen" userId="977ae37b-6496-4371-994e-dc977374d4f1" providerId="ADAL" clId="{E9238436-746E-41BF-AF8A-264D72FE6517}" dt="2023-12-06T15:09:00.333" v="3" actId="1076"/>
          <ac:grpSpMkLst>
            <pc:docMk/>
            <pc:sldMk cId="1368332127" sldId="319"/>
            <ac:grpSpMk id="4" creationId="{00000000-0000-0000-0000-000000000000}"/>
          </ac:grpSpMkLst>
        </pc:grpChg>
      </pc:sldChg>
      <pc:sldChg chg="modSp mod">
        <pc:chgData name="Chester Swearingen" userId="977ae37b-6496-4371-994e-dc977374d4f1" providerId="ADAL" clId="{E9238436-746E-41BF-AF8A-264D72FE6517}" dt="2023-12-06T15:15:10.517" v="5" actId="1076"/>
        <pc:sldMkLst>
          <pc:docMk/>
          <pc:sldMk cId="1970035133" sldId="326"/>
        </pc:sldMkLst>
        <pc:spChg chg="mod">
          <ac:chgData name="Chester Swearingen" userId="977ae37b-6496-4371-994e-dc977374d4f1" providerId="ADAL" clId="{E9238436-746E-41BF-AF8A-264D72FE6517}" dt="2023-12-06T15:15:10.517" v="5" actId="1076"/>
          <ac:spMkLst>
            <pc:docMk/>
            <pc:sldMk cId="1970035133" sldId="326"/>
            <ac:spMk id="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055334-90B9-49E5-8866-7F6636DBC523}" type="datetimeFigureOut">
              <a:rPr lang="en-US" smtClean="0"/>
              <a:t>12/6/2023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6384CF-8FD4-48E0-8900-06FC22C7EF65}" type="slidenum">
              <a:rPr lang="en-US" smtClean="0"/>
              <a:t>‹#›</a:t>
            </a:fld>
            <a:endParaRPr lang="en-US"/>
          </a:p>
        </p:txBody>
      </p:sp>
    </p:spTree>
    <p:extLst>
      <p:ext uri="{BB962C8B-B14F-4D97-AF65-F5344CB8AC3E}">
        <p14:creationId xmlns:p14="http://schemas.microsoft.com/office/powerpoint/2010/main" val="2938875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 the beginning</a:t>
            </a:r>
            <a:r>
              <a:rPr lang="en-US" sz="1200" kern="1200" dirty="0">
                <a:solidFill>
                  <a:schemeClr val="tx1"/>
                </a:solidFill>
                <a:effectLst/>
                <a:latin typeface="+mn-lt"/>
                <a:ea typeface="+mn-ea"/>
                <a:cs typeface="+mn-cs"/>
              </a:rPr>
              <a:t>, God, who is perfect and holy in all His ways, created man out of love and pleasure. God even gave man freewill. We matter to God. He made us; He loves us with an extravagant love; and He wants to have a relationship with us.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6384CF-8FD4-48E0-8900-06FC22C7EF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3097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God's Purpose: </a:t>
            </a:r>
            <a:r>
              <a:rPr lang="en-US" dirty="0"/>
              <a:t>God desires that we experience an abundant life. This would include such things as love, peace, purpose, and fulfillment. He also desires that we experience both abundant life now and eternal life with Him.</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6384CF-8FD4-48E0-8900-06FC22C7EF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7859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Our Problem: </a:t>
            </a:r>
            <a:r>
              <a:rPr lang="en-US" dirty="0"/>
              <a:t>But we have a problem. God did not create us to act like robots who would automatically love and have fellowship with Him in return. He gave us a will and the freedom of choice. Therefore, not only do we have the ability to make good choices, but we also have the ability to make evil choices and sin. Our choice to sin has created an</a:t>
            </a:r>
            <a:r>
              <a:rPr lang="en-US" baseline="0" dirty="0"/>
              <a:t> impassable gulf between us and God, and without a bridge being built to God, we have no hope of an abundant life now, nor hope of eternity in heaven.</a:t>
            </a:r>
            <a:endParaRPr lang="en-US" dirty="0"/>
          </a:p>
          <a:p>
            <a:r>
              <a:rPr lang="en-US" dirty="0"/>
              <a:t>Each of us will die physically, and after we die physically, we will face judgement. So we see that when we look at the condition of a person apart from God, it isn't very encouraging. We have all sinned at one time or another, and the penalty of sin is eternal death (separation from God). Also we see that as a consequence of our sin we will face God's judgement.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6384CF-8FD4-48E0-8900-06FC22C7EF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1894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Our Efforts: </a:t>
            </a:r>
            <a:r>
              <a:rPr lang="en-US" b="0" dirty="0"/>
              <a:t>We</a:t>
            </a:r>
            <a:r>
              <a:rPr lang="en-US" b="0" baseline="0" dirty="0"/>
              <a:t> humans have tried all types of solutions to the sin issue, but they are all insufficient. They will never build the bridge to God. They will never address our rebellion and sin.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6384CF-8FD4-48E0-8900-06FC22C7EF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5580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God's Remedy: </a:t>
            </a:r>
            <a:r>
              <a:rPr lang="en-US" dirty="0"/>
              <a:t>In spite of the fact that we have turned our backs on God and have disobeyed Him, He has provided a remedy so that we can know Him personally. He wants to give us both abundant life and eternal life. Only one bridge can cross the gulf that exists between a person and God, and that bridge is Jesus Christ, through His death on the cross. God sacrificed His Son to pay the price for all our sins.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6384CF-8FD4-48E0-8900-06FC22C7EF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0056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Our Response: </a:t>
            </a:r>
            <a:r>
              <a:rPr lang="en-US" b="0" dirty="0"/>
              <a:t>God</a:t>
            </a:r>
            <a:r>
              <a:rPr lang="en-US" b="0" baseline="0" dirty="0"/>
              <a:t> </a:t>
            </a:r>
            <a:r>
              <a:rPr lang="en-US" dirty="0"/>
              <a:t>has made it possible for us to cross over to God's side and experience an abundant life. But we are not automatically on God's side. Real belief in Christ results in a response on our part. The Scriptures</a:t>
            </a:r>
            <a:r>
              <a:rPr lang="en-US" baseline="0" dirty="0"/>
              <a:t> tell us that repentance, </a:t>
            </a:r>
            <a:r>
              <a:rPr lang="en-US" dirty="0"/>
              <a:t>believing,</a:t>
            </a:r>
            <a:r>
              <a:rPr lang="en-US" baseline="0" dirty="0"/>
              <a:t> and </a:t>
            </a:r>
            <a:r>
              <a:rPr lang="en-US" dirty="0"/>
              <a:t>receiving</a:t>
            </a:r>
            <a:r>
              <a:rPr lang="en-US" baseline="0" dirty="0"/>
              <a:t> </a:t>
            </a:r>
            <a:r>
              <a:rPr lang="en-US" dirty="0"/>
              <a:t>Him is required. This is expressed through prayer and a growing sense of God's love and forgiveness. Those who believe in Jesus will not be condemned and are assured of eternal life.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6384CF-8FD4-48E0-8900-06FC22C7EF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1258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ASK: </a:t>
            </a:r>
            <a:r>
              <a:rPr lang="en-US" b="0" dirty="0"/>
              <a:t>After</a:t>
            </a:r>
            <a:r>
              <a:rPr lang="en-US" b="0" baseline="0" dirty="0"/>
              <a:t> you share the illustration, ask this question: </a:t>
            </a:r>
            <a:r>
              <a:rPr lang="en-US" dirty="0"/>
              <a:t>“Where are you standing at now?  On the left or right side? Their answer will let you to know whether the person is ready to receive Christ. If they are still on the PEOPLE’s side, you can ask, “What’s stopping you from going to the other side?” It's not enough to just know about this or even agree with it. We've got to act upon it. God wants us to move over to the other side. </a:t>
            </a:r>
          </a:p>
          <a:p>
            <a:r>
              <a:rPr lang="en-US" dirty="0"/>
              <a:t>Remember not to be pushy, but be led by the Holy Spirit. If the person is not ready, just pray and wait for another opportune time.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6384CF-8FD4-48E0-8900-06FC22C7EF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7075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DC7CC95-285D-4511-8592-0CCA77FE9B98}"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CE7D79-745F-49D7-92F2-8A52E386BB09}" type="slidenum">
              <a:rPr lang="en-US" smtClean="0"/>
              <a:t>‹#›</a:t>
            </a:fld>
            <a:endParaRPr lang="en-US"/>
          </a:p>
        </p:txBody>
      </p:sp>
    </p:spTree>
    <p:extLst>
      <p:ext uri="{BB962C8B-B14F-4D97-AF65-F5344CB8AC3E}">
        <p14:creationId xmlns:p14="http://schemas.microsoft.com/office/powerpoint/2010/main" val="223894237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C7CC95-285D-4511-8592-0CCA77FE9B98}"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CE7D79-745F-49D7-92F2-8A52E386BB09}" type="slidenum">
              <a:rPr lang="en-US" smtClean="0"/>
              <a:t>‹#›</a:t>
            </a:fld>
            <a:endParaRPr lang="en-US"/>
          </a:p>
        </p:txBody>
      </p:sp>
    </p:spTree>
    <p:extLst>
      <p:ext uri="{BB962C8B-B14F-4D97-AF65-F5344CB8AC3E}">
        <p14:creationId xmlns:p14="http://schemas.microsoft.com/office/powerpoint/2010/main" val="260931574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C7CC95-285D-4511-8592-0CCA77FE9B98}"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CE7D79-745F-49D7-92F2-8A52E386BB09}" type="slidenum">
              <a:rPr lang="en-US" smtClean="0"/>
              <a:t>‹#›</a:t>
            </a:fld>
            <a:endParaRPr lang="en-US"/>
          </a:p>
        </p:txBody>
      </p:sp>
    </p:spTree>
    <p:extLst>
      <p:ext uri="{BB962C8B-B14F-4D97-AF65-F5344CB8AC3E}">
        <p14:creationId xmlns:p14="http://schemas.microsoft.com/office/powerpoint/2010/main" val="307062375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C7CC95-285D-4511-8592-0CCA77FE9B98}"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CE7D79-745F-49D7-92F2-8A52E386BB09}" type="slidenum">
              <a:rPr lang="en-US" smtClean="0"/>
              <a:t>‹#›</a:t>
            </a:fld>
            <a:endParaRPr lang="en-US"/>
          </a:p>
        </p:txBody>
      </p:sp>
    </p:spTree>
    <p:extLst>
      <p:ext uri="{BB962C8B-B14F-4D97-AF65-F5344CB8AC3E}">
        <p14:creationId xmlns:p14="http://schemas.microsoft.com/office/powerpoint/2010/main" val="153195718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DC7CC95-285D-4511-8592-0CCA77FE9B98}"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CE7D79-745F-49D7-92F2-8A52E386BB09}" type="slidenum">
              <a:rPr lang="en-US" smtClean="0"/>
              <a:t>‹#›</a:t>
            </a:fld>
            <a:endParaRPr lang="en-US"/>
          </a:p>
        </p:txBody>
      </p:sp>
    </p:spTree>
    <p:extLst>
      <p:ext uri="{BB962C8B-B14F-4D97-AF65-F5344CB8AC3E}">
        <p14:creationId xmlns:p14="http://schemas.microsoft.com/office/powerpoint/2010/main" val="402402696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DC7CC95-285D-4511-8592-0CCA77FE9B98}" type="datetimeFigureOut">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CE7D79-745F-49D7-92F2-8A52E386BB09}" type="slidenum">
              <a:rPr lang="en-US" smtClean="0"/>
              <a:t>‹#›</a:t>
            </a:fld>
            <a:endParaRPr lang="en-US"/>
          </a:p>
        </p:txBody>
      </p:sp>
    </p:spTree>
    <p:extLst>
      <p:ext uri="{BB962C8B-B14F-4D97-AF65-F5344CB8AC3E}">
        <p14:creationId xmlns:p14="http://schemas.microsoft.com/office/powerpoint/2010/main" val="282865749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DC7CC95-285D-4511-8592-0CCA77FE9B98}" type="datetimeFigureOut">
              <a:rPr lang="en-US" smtClean="0"/>
              <a:t>12/6/2023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CE7D79-745F-49D7-92F2-8A52E386BB09}" type="slidenum">
              <a:rPr lang="en-US" smtClean="0"/>
              <a:t>‹#›</a:t>
            </a:fld>
            <a:endParaRPr lang="en-US"/>
          </a:p>
        </p:txBody>
      </p:sp>
    </p:spTree>
    <p:extLst>
      <p:ext uri="{BB962C8B-B14F-4D97-AF65-F5344CB8AC3E}">
        <p14:creationId xmlns:p14="http://schemas.microsoft.com/office/powerpoint/2010/main" val="112213521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C7CC95-285D-4511-8592-0CCA77FE9B98}" type="datetimeFigureOut">
              <a:rPr lang="en-US" smtClean="0"/>
              <a:t>12/6/2023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CE7D79-745F-49D7-92F2-8A52E386BB09}" type="slidenum">
              <a:rPr lang="en-US" smtClean="0"/>
              <a:t>‹#›</a:t>
            </a:fld>
            <a:endParaRPr lang="en-US"/>
          </a:p>
        </p:txBody>
      </p:sp>
    </p:spTree>
    <p:extLst>
      <p:ext uri="{BB962C8B-B14F-4D97-AF65-F5344CB8AC3E}">
        <p14:creationId xmlns:p14="http://schemas.microsoft.com/office/powerpoint/2010/main" val="277358113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C7CC95-285D-4511-8592-0CCA77FE9B98}" type="datetimeFigureOut">
              <a:rPr lang="en-US" smtClean="0"/>
              <a:t>12/6/2023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CE7D79-745F-49D7-92F2-8A52E386BB09}" type="slidenum">
              <a:rPr lang="en-US" smtClean="0"/>
              <a:t>‹#›</a:t>
            </a:fld>
            <a:endParaRPr lang="en-US"/>
          </a:p>
        </p:txBody>
      </p:sp>
    </p:spTree>
    <p:extLst>
      <p:ext uri="{BB962C8B-B14F-4D97-AF65-F5344CB8AC3E}">
        <p14:creationId xmlns:p14="http://schemas.microsoft.com/office/powerpoint/2010/main" val="364695725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DC7CC95-285D-4511-8592-0CCA77FE9B98}" type="datetimeFigureOut">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CE7D79-745F-49D7-92F2-8A52E386BB09}" type="slidenum">
              <a:rPr lang="en-US" smtClean="0"/>
              <a:t>‹#›</a:t>
            </a:fld>
            <a:endParaRPr lang="en-US"/>
          </a:p>
        </p:txBody>
      </p:sp>
    </p:spTree>
    <p:extLst>
      <p:ext uri="{BB962C8B-B14F-4D97-AF65-F5344CB8AC3E}">
        <p14:creationId xmlns:p14="http://schemas.microsoft.com/office/powerpoint/2010/main" val="78172281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DC7CC95-285D-4511-8592-0CCA77FE9B98}" type="datetimeFigureOut">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CE7D79-745F-49D7-92F2-8A52E386BB09}" type="slidenum">
              <a:rPr lang="en-US" smtClean="0"/>
              <a:t>‹#›</a:t>
            </a:fld>
            <a:endParaRPr lang="en-US"/>
          </a:p>
        </p:txBody>
      </p:sp>
    </p:spTree>
    <p:extLst>
      <p:ext uri="{BB962C8B-B14F-4D97-AF65-F5344CB8AC3E}">
        <p14:creationId xmlns:p14="http://schemas.microsoft.com/office/powerpoint/2010/main" val="3276462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C7CC95-285D-4511-8592-0CCA77FE9B98}" type="datetimeFigureOut">
              <a:rPr lang="en-US" smtClean="0"/>
              <a:t>12/6/2023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CE7D79-745F-49D7-92F2-8A52E386BB09}" type="slidenum">
              <a:rPr lang="en-US" smtClean="0"/>
              <a:t>‹#›</a:t>
            </a:fld>
            <a:endParaRPr lang="en-US"/>
          </a:p>
        </p:txBody>
      </p:sp>
    </p:spTree>
    <p:extLst>
      <p:ext uri="{BB962C8B-B14F-4D97-AF65-F5344CB8AC3E}">
        <p14:creationId xmlns:p14="http://schemas.microsoft.com/office/powerpoint/2010/main" val="3974002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91" y="748291"/>
            <a:ext cx="11274135" cy="3231428"/>
          </a:xfrm>
        </p:spPr>
        <p:txBody>
          <a:bodyPr>
            <a:normAutofit/>
          </a:bodyPr>
          <a:lstStyle/>
          <a:p>
            <a:r>
              <a:rPr lang="en-US" sz="8800" b="1" dirty="0">
                <a:solidFill>
                  <a:schemeClr val="bg1"/>
                </a:solidFill>
              </a:rPr>
              <a:t>The Bridge to Life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88009" y="5387171"/>
            <a:ext cx="1731577" cy="1353348"/>
          </a:xfrm>
          <a:prstGeom prst="rect">
            <a:avLst/>
          </a:prstGeom>
        </p:spPr>
      </p:pic>
    </p:spTree>
    <p:extLst>
      <p:ext uri="{BB962C8B-B14F-4D97-AF65-F5344CB8AC3E}">
        <p14:creationId xmlns:p14="http://schemas.microsoft.com/office/powerpoint/2010/main" val="304781121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8" name="Rounded Rectangle 7"/>
          <p:cNvSpPr/>
          <p:nvPr/>
        </p:nvSpPr>
        <p:spPr>
          <a:xfrm>
            <a:off x="3947848" y="5689670"/>
            <a:ext cx="2831592" cy="671125"/>
          </a:xfrm>
          <a:prstGeom prst="roundRect">
            <a:avLst/>
          </a:prstGeom>
          <a:gradFill>
            <a:gsLst>
              <a:gs pos="0">
                <a:schemeClr val="accent4">
                  <a:lumMod val="75000"/>
                </a:schemeClr>
              </a:gs>
              <a:gs pos="100000">
                <a:srgbClr val="FCF0A1"/>
              </a:gs>
            </a:gsLst>
            <a:lin ang="16200000" scaled="1"/>
          </a:gra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ounded Rectangle 21"/>
          <p:cNvSpPr/>
          <p:nvPr/>
        </p:nvSpPr>
        <p:spPr>
          <a:xfrm>
            <a:off x="4077363" y="4779636"/>
            <a:ext cx="2831592" cy="671125"/>
          </a:xfrm>
          <a:prstGeom prst="roundRect">
            <a:avLst/>
          </a:prstGeom>
          <a:gradFill>
            <a:gsLst>
              <a:gs pos="0">
                <a:schemeClr val="accent4">
                  <a:lumMod val="75000"/>
                </a:schemeClr>
              </a:gs>
              <a:gs pos="100000">
                <a:srgbClr val="FCF0A1"/>
              </a:gs>
            </a:gsLst>
            <a:lin ang="16200000" scaled="1"/>
          </a:gra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ounded Rectangle 22"/>
          <p:cNvSpPr/>
          <p:nvPr/>
        </p:nvSpPr>
        <p:spPr>
          <a:xfrm>
            <a:off x="4232645" y="3869602"/>
            <a:ext cx="2831592" cy="671125"/>
          </a:xfrm>
          <a:prstGeom prst="roundRect">
            <a:avLst/>
          </a:prstGeom>
          <a:gradFill>
            <a:gsLst>
              <a:gs pos="0">
                <a:schemeClr val="accent4">
                  <a:lumMod val="75000"/>
                </a:schemeClr>
              </a:gs>
              <a:gs pos="100000">
                <a:srgbClr val="FCF0A1"/>
              </a:gs>
            </a:gsLst>
            <a:lin ang="16200000" scaled="1"/>
          </a:gra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ounded Rectangle 23"/>
          <p:cNvSpPr/>
          <p:nvPr/>
        </p:nvSpPr>
        <p:spPr>
          <a:xfrm>
            <a:off x="4328161" y="2959569"/>
            <a:ext cx="2831592" cy="671125"/>
          </a:xfrm>
          <a:prstGeom prst="roundRect">
            <a:avLst/>
          </a:prstGeom>
          <a:gradFill>
            <a:gsLst>
              <a:gs pos="0">
                <a:schemeClr val="accent4">
                  <a:lumMod val="75000"/>
                </a:schemeClr>
              </a:gs>
              <a:gs pos="100000">
                <a:srgbClr val="FCF0A1"/>
              </a:gs>
            </a:gsLst>
            <a:lin ang="16200000" scaled="1"/>
          </a:gra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p:cNvSpPr txBox="1"/>
          <p:nvPr/>
        </p:nvSpPr>
        <p:spPr>
          <a:xfrm>
            <a:off x="858550" y="737119"/>
            <a:ext cx="160295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People</a:t>
            </a:r>
          </a:p>
        </p:txBody>
      </p:sp>
      <p:sp>
        <p:nvSpPr>
          <p:cNvPr id="6" name="TextBox 5"/>
          <p:cNvSpPr txBox="1"/>
          <p:nvPr/>
        </p:nvSpPr>
        <p:spPr>
          <a:xfrm>
            <a:off x="9885514" y="737119"/>
            <a:ext cx="99514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God</a:t>
            </a:r>
          </a:p>
        </p:txBody>
      </p:sp>
      <p:sp>
        <p:nvSpPr>
          <p:cNvPr id="9" name="TextBox 8"/>
          <p:cNvSpPr txBox="1"/>
          <p:nvPr/>
        </p:nvSpPr>
        <p:spPr>
          <a:xfrm>
            <a:off x="1" y="5784980"/>
            <a:ext cx="386714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ETERNAL</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DEATH</a:t>
            </a:r>
          </a:p>
        </p:txBody>
      </p:sp>
      <p:sp>
        <p:nvSpPr>
          <p:cNvPr id="10" name="TextBox 9"/>
          <p:cNvSpPr txBox="1"/>
          <p:nvPr/>
        </p:nvSpPr>
        <p:spPr>
          <a:xfrm>
            <a:off x="8972550" y="5784980"/>
            <a:ext cx="321945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ETERNAL LIFE</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p:cNvSpPr txBox="1"/>
          <p:nvPr/>
        </p:nvSpPr>
        <p:spPr>
          <a:xfrm>
            <a:off x="3093028" y="204093"/>
            <a:ext cx="600594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Human Efforts are Insufficient</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p:cNvSpPr txBox="1"/>
          <p:nvPr/>
        </p:nvSpPr>
        <p:spPr>
          <a:xfrm>
            <a:off x="4323468" y="4818569"/>
            <a:ext cx="2383122" cy="646331"/>
          </a:xfrm>
          <a:prstGeom prst="rect">
            <a:avLst/>
          </a:prstGeom>
          <a:noFill/>
          <a:ln w="1905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Philosophy</a:t>
            </a:r>
          </a:p>
        </p:txBody>
      </p:sp>
      <p:sp>
        <p:nvSpPr>
          <p:cNvPr id="13" name="TextBox 12"/>
          <p:cNvSpPr txBox="1"/>
          <p:nvPr/>
        </p:nvSpPr>
        <p:spPr>
          <a:xfrm>
            <a:off x="4159493" y="5706793"/>
            <a:ext cx="2434655" cy="646331"/>
          </a:xfrm>
          <a:prstGeom prst="rect">
            <a:avLst/>
          </a:prstGeom>
          <a:noFill/>
          <a:ln w="1905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Morality</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p:cNvSpPr txBox="1"/>
          <p:nvPr/>
        </p:nvSpPr>
        <p:spPr>
          <a:xfrm>
            <a:off x="4354050" y="2984363"/>
            <a:ext cx="2842744" cy="646331"/>
          </a:xfrm>
          <a:prstGeom prst="rect">
            <a:avLst/>
          </a:prstGeom>
          <a:no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Giving Money</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p:cNvSpPr txBox="1"/>
          <p:nvPr/>
        </p:nvSpPr>
        <p:spPr>
          <a:xfrm>
            <a:off x="4370549" y="3901466"/>
            <a:ext cx="2582138" cy="646331"/>
          </a:xfrm>
          <a:prstGeom prst="rect">
            <a:avLst/>
          </a:prstGeom>
          <a:noFill/>
          <a:ln w="1905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Good Works</a:t>
            </a:r>
          </a:p>
        </p:txBody>
      </p:sp>
    </p:spTree>
    <p:extLst>
      <p:ext uri="{BB962C8B-B14F-4D97-AF65-F5344CB8AC3E}">
        <p14:creationId xmlns:p14="http://schemas.microsoft.com/office/powerpoint/2010/main" val="170013655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3" name="TextBox 2"/>
          <p:cNvSpPr txBox="1"/>
          <p:nvPr/>
        </p:nvSpPr>
        <p:spPr>
          <a:xfrm>
            <a:off x="858550" y="737119"/>
            <a:ext cx="160295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People</a:t>
            </a:r>
          </a:p>
        </p:txBody>
      </p:sp>
      <p:sp>
        <p:nvSpPr>
          <p:cNvPr id="6" name="TextBox 5"/>
          <p:cNvSpPr txBox="1"/>
          <p:nvPr/>
        </p:nvSpPr>
        <p:spPr>
          <a:xfrm>
            <a:off x="9885514" y="737119"/>
            <a:ext cx="99514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God</a:t>
            </a:r>
          </a:p>
        </p:txBody>
      </p:sp>
      <p:sp>
        <p:nvSpPr>
          <p:cNvPr id="9" name="TextBox 8"/>
          <p:cNvSpPr txBox="1"/>
          <p:nvPr/>
        </p:nvSpPr>
        <p:spPr>
          <a:xfrm>
            <a:off x="1" y="5784980"/>
            <a:ext cx="386714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ETERNAL</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DEATH</a:t>
            </a:r>
          </a:p>
        </p:txBody>
      </p:sp>
      <p:sp>
        <p:nvSpPr>
          <p:cNvPr id="10" name="TextBox 9"/>
          <p:cNvSpPr txBox="1"/>
          <p:nvPr/>
        </p:nvSpPr>
        <p:spPr>
          <a:xfrm>
            <a:off x="8972550" y="5784980"/>
            <a:ext cx="321945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ETERNAL LIFE</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TextBox 21"/>
          <p:cNvSpPr txBox="1"/>
          <p:nvPr/>
        </p:nvSpPr>
        <p:spPr>
          <a:xfrm>
            <a:off x="4285027" y="174203"/>
            <a:ext cx="362194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God’s Remedy</a:t>
            </a:r>
          </a:p>
        </p:txBody>
      </p:sp>
      <p:sp>
        <p:nvSpPr>
          <p:cNvPr id="23" name="TextBox 22"/>
          <p:cNvSpPr txBox="1"/>
          <p:nvPr/>
        </p:nvSpPr>
        <p:spPr>
          <a:xfrm>
            <a:off x="393644" y="3158685"/>
            <a:ext cx="3685591" cy="18774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Ephesians. 2:8-9: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Grace through faith.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Not human effort (not works).</a:t>
            </a:r>
          </a:p>
        </p:txBody>
      </p:sp>
      <p:sp>
        <p:nvSpPr>
          <p:cNvPr id="24" name="TextBox 23"/>
          <p:cNvSpPr txBox="1"/>
          <p:nvPr/>
        </p:nvSpPr>
        <p:spPr>
          <a:xfrm>
            <a:off x="4334068" y="3143695"/>
            <a:ext cx="355579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Jesus Christ</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TextBox 24"/>
          <p:cNvSpPr txBox="1"/>
          <p:nvPr/>
        </p:nvSpPr>
        <p:spPr>
          <a:xfrm>
            <a:off x="8614227" y="3184426"/>
            <a:ext cx="3363488"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Rom. 5:8: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While we were still sinners, Christ died for us.</a:t>
            </a:r>
          </a:p>
        </p:txBody>
      </p:sp>
      <p:sp>
        <p:nvSpPr>
          <p:cNvPr id="26" name="TextBox 25"/>
          <p:cNvSpPr txBox="1"/>
          <p:nvPr/>
        </p:nvSpPr>
        <p:spPr>
          <a:xfrm>
            <a:off x="8788456" y="1514176"/>
            <a:ext cx="3189259"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Rom. 6:23: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The gift of God is eternal life.</a:t>
            </a:r>
          </a:p>
        </p:txBody>
      </p:sp>
    </p:spTree>
    <p:extLst>
      <p:ext uri="{BB962C8B-B14F-4D97-AF65-F5344CB8AC3E}">
        <p14:creationId xmlns:p14="http://schemas.microsoft.com/office/powerpoint/2010/main" val="42760890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E36B2C"/>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4" name="Group 3"/>
          <p:cNvGrpSpPr/>
          <p:nvPr/>
        </p:nvGrpSpPr>
        <p:grpSpPr>
          <a:xfrm>
            <a:off x="237744" y="2136339"/>
            <a:ext cx="11704320" cy="2585323"/>
            <a:chOff x="237744" y="294821"/>
            <a:chExt cx="11704320" cy="2585323"/>
          </a:xfrm>
        </p:grpSpPr>
        <p:sp>
          <p:nvSpPr>
            <p:cNvPr id="2" name="TextBox 1"/>
            <p:cNvSpPr txBox="1"/>
            <p:nvPr/>
          </p:nvSpPr>
          <p:spPr>
            <a:xfrm>
              <a:off x="3252978" y="294821"/>
              <a:ext cx="5673852" cy="830997"/>
            </a:xfrm>
            <a:prstGeom prst="rect">
              <a:avLst/>
            </a:prstGeom>
            <a:noFill/>
          </p:spPr>
          <p:txBody>
            <a:bodyPr wrap="square" rtlCol="0" anchor="t"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800" b="1" i="0" u="none" strike="noStrike" kern="1200" cap="none" spc="0" normalizeH="0" baseline="0" noProof="0" dirty="0" err="1">
                  <a:ln>
                    <a:noFill/>
                  </a:ln>
                  <a:solidFill>
                    <a:prstClr val="white"/>
                  </a:solidFill>
                  <a:effectLst>
                    <a:outerShdw blurRad="50800" dist="76200" dir="2700000" algn="tl" rotWithShape="0">
                      <a:prstClr val="black">
                        <a:alpha val="40000"/>
                      </a:prstClr>
                    </a:outerShdw>
                  </a:effectLst>
                  <a:uLnTx/>
                  <a:uFillTx/>
                  <a:latin typeface="Arial Black" charset="0"/>
                  <a:ea typeface="Arial Black" charset="0"/>
                  <a:cs typeface="Arial Black" charset="0"/>
                </a:rPr>
                <a:t>Ephesians</a:t>
              </a:r>
              <a:r>
                <a:rPr kumimoji="0" lang="de-DE" sz="4800" b="1" i="0" u="none" strike="noStrike" kern="1200" cap="none" spc="0" normalizeH="0" baseline="0" noProof="0" dirty="0">
                  <a:ln>
                    <a:noFill/>
                  </a:ln>
                  <a:solidFill>
                    <a:prstClr val="white"/>
                  </a:solidFill>
                  <a:effectLst>
                    <a:outerShdw blurRad="50800" dist="76200" dir="2700000" algn="tl" rotWithShape="0">
                      <a:prstClr val="black">
                        <a:alpha val="40000"/>
                      </a:prstClr>
                    </a:outerShdw>
                  </a:effectLst>
                  <a:uLnTx/>
                  <a:uFillTx/>
                  <a:latin typeface="Arial Black" charset="0"/>
                  <a:ea typeface="Arial Black" charset="0"/>
                  <a:cs typeface="Arial Black" charset="0"/>
                </a:rPr>
                <a:t> 2:8-9</a:t>
              </a:r>
            </a:p>
          </p:txBody>
        </p:sp>
        <p:sp>
          <p:nvSpPr>
            <p:cNvPr id="3" name="TextBox 2"/>
            <p:cNvSpPr txBox="1"/>
            <p:nvPr/>
          </p:nvSpPr>
          <p:spPr>
            <a:xfrm>
              <a:off x="237744" y="1125818"/>
              <a:ext cx="11704320" cy="1754326"/>
            </a:xfrm>
            <a:prstGeom prst="rect">
              <a:avLst/>
            </a:prstGeom>
            <a:noFill/>
          </p:spPr>
          <p:txBody>
            <a:bodyPr wrap="square" rtlCol="0" anchor="t"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3175">
                    <a:noFill/>
                  </a:ln>
                  <a:solidFill>
                    <a:prstClr val="white"/>
                  </a:solidFill>
                  <a:effectLst>
                    <a:outerShdw blurRad="50800" dist="76200" dir="2700000" algn="tl" rotWithShape="0">
                      <a:prstClr val="black">
                        <a:alpha val="40000"/>
                      </a:prstClr>
                    </a:outerShdw>
                  </a:effectLst>
                  <a:uLnTx/>
                  <a:uFillTx/>
                  <a:latin typeface="Arial" charset="0"/>
                  <a:ea typeface="Arial" charset="0"/>
                  <a:cs typeface="Arial" charset="0"/>
                </a:rPr>
                <a:t>For it is by grace you have been saved, through faith—and this is not from yourselves, it is the gift of God—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3175">
                    <a:noFill/>
                  </a:ln>
                  <a:solidFill>
                    <a:prstClr val="white"/>
                  </a:solidFill>
                  <a:effectLst>
                    <a:outerShdw blurRad="50800" dist="76200" dir="2700000" algn="tl" rotWithShape="0">
                      <a:prstClr val="black">
                        <a:alpha val="40000"/>
                      </a:prstClr>
                    </a:outerShdw>
                  </a:effectLst>
                  <a:uLnTx/>
                  <a:uFillTx/>
                  <a:latin typeface="Arial" charset="0"/>
                  <a:ea typeface="Arial" charset="0"/>
                  <a:cs typeface="Arial" charset="0"/>
                </a:rPr>
                <a:t>not by works, so that no one can boast.</a:t>
              </a:r>
            </a:p>
          </p:txBody>
        </p:sp>
      </p:grpSp>
    </p:spTree>
    <p:extLst>
      <p:ext uri="{BB962C8B-B14F-4D97-AF65-F5344CB8AC3E}">
        <p14:creationId xmlns:p14="http://schemas.microsoft.com/office/powerpoint/2010/main" val="136833212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E36B2C"/>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4" name="Group 3"/>
          <p:cNvGrpSpPr/>
          <p:nvPr/>
        </p:nvGrpSpPr>
        <p:grpSpPr>
          <a:xfrm>
            <a:off x="237744" y="2413337"/>
            <a:ext cx="11704320" cy="2031326"/>
            <a:chOff x="237744" y="294821"/>
            <a:chExt cx="11704320" cy="2031326"/>
          </a:xfrm>
        </p:grpSpPr>
        <p:sp>
          <p:nvSpPr>
            <p:cNvPr id="2" name="TextBox 1"/>
            <p:cNvSpPr txBox="1"/>
            <p:nvPr/>
          </p:nvSpPr>
          <p:spPr>
            <a:xfrm>
              <a:off x="3469893" y="294821"/>
              <a:ext cx="5240022" cy="830997"/>
            </a:xfrm>
            <a:prstGeom prst="rect">
              <a:avLst/>
            </a:prstGeom>
            <a:noFill/>
          </p:spPr>
          <p:txBody>
            <a:bodyPr wrap="square" rtlCol="0" anchor="t"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800" b="1" i="0" u="none" strike="noStrike" kern="1200" cap="none" spc="0" normalizeH="0" baseline="0" noProof="0">
                  <a:ln>
                    <a:noFill/>
                  </a:ln>
                  <a:solidFill>
                    <a:prstClr val="white"/>
                  </a:solidFill>
                  <a:effectLst>
                    <a:outerShdw blurRad="50800" dist="76200" dir="2700000" algn="tl" rotWithShape="0">
                      <a:prstClr val="black">
                        <a:alpha val="40000"/>
                      </a:prstClr>
                    </a:outerShdw>
                  </a:effectLst>
                  <a:uLnTx/>
                  <a:uFillTx/>
                  <a:latin typeface="Arial Black" charset="0"/>
                  <a:ea typeface="Arial Black" charset="0"/>
                  <a:cs typeface="Arial Black" charset="0"/>
                </a:rPr>
                <a:t>Romans 6:23</a:t>
              </a:r>
            </a:p>
          </p:txBody>
        </p:sp>
        <p:sp>
          <p:nvSpPr>
            <p:cNvPr id="3" name="TextBox 2"/>
            <p:cNvSpPr txBox="1"/>
            <p:nvPr/>
          </p:nvSpPr>
          <p:spPr>
            <a:xfrm>
              <a:off x="237744" y="1125818"/>
              <a:ext cx="11704320" cy="1200329"/>
            </a:xfrm>
            <a:prstGeom prst="rect">
              <a:avLst/>
            </a:prstGeom>
            <a:noFill/>
          </p:spPr>
          <p:txBody>
            <a:bodyPr wrap="square" rtlCol="0" anchor="t"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3175">
                    <a:noFill/>
                  </a:ln>
                  <a:solidFill>
                    <a:prstClr val="white"/>
                  </a:solidFill>
                  <a:effectLst>
                    <a:outerShdw blurRad="50800" dist="76200" dir="2700000" algn="tl" rotWithShape="0">
                      <a:prstClr val="black">
                        <a:alpha val="40000"/>
                      </a:prstClr>
                    </a:outerShdw>
                  </a:effectLst>
                  <a:uLnTx/>
                  <a:uFillTx/>
                  <a:latin typeface="Arial" charset="0"/>
                  <a:ea typeface="Arial" charset="0"/>
                  <a:cs typeface="Arial" charset="0"/>
                </a:rPr>
                <a:t>For the wages of sin is death, but the gift of God is eternal life in Christ Jesus our Lord.</a:t>
              </a:r>
            </a:p>
          </p:txBody>
        </p:sp>
      </p:grpSp>
    </p:spTree>
    <p:extLst>
      <p:ext uri="{BB962C8B-B14F-4D97-AF65-F5344CB8AC3E}">
        <p14:creationId xmlns:p14="http://schemas.microsoft.com/office/powerpoint/2010/main" val="185084475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E36B2C"/>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4" name="Group 3"/>
          <p:cNvGrpSpPr/>
          <p:nvPr/>
        </p:nvGrpSpPr>
        <p:grpSpPr>
          <a:xfrm>
            <a:off x="237744" y="2413337"/>
            <a:ext cx="11704320" cy="2031326"/>
            <a:chOff x="237744" y="294821"/>
            <a:chExt cx="11704320" cy="2031326"/>
          </a:xfrm>
        </p:grpSpPr>
        <p:sp>
          <p:nvSpPr>
            <p:cNvPr id="2" name="TextBox 1"/>
            <p:cNvSpPr txBox="1"/>
            <p:nvPr/>
          </p:nvSpPr>
          <p:spPr>
            <a:xfrm>
              <a:off x="3469893" y="294821"/>
              <a:ext cx="5240022" cy="830997"/>
            </a:xfrm>
            <a:prstGeom prst="rect">
              <a:avLst/>
            </a:prstGeom>
            <a:noFill/>
          </p:spPr>
          <p:txBody>
            <a:bodyPr wrap="square" rtlCol="0" anchor="t"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800" b="1" i="0" u="none" strike="noStrike" kern="1200" cap="none" spc="0" normalizeH="0" baseline="0" noProof="0">
                  <a:ln>
                    <a:noFill/>
                  </a:ln>
                  <a:solidFill>
                    <a:prstClr val="white"/>
                  </a:solidFill>
                  <a:effectLst>
                    <a:outerShdw blurRad="50800" dist="76200" dir="2700000" algn="tl" rotWithShape="0">
                      <a:prstClr val="black">
                        <a:alpha val="40000"/>
                      </a:prstClr>
                    </a:outerShdw>
                  </a:effectLst>
                  <a:uLnTx/>
                  <a:uFillTx/>
                  <a:latin typeface="Arial Black" charset="0"/>
                  <a:ea typeface="Arial Black" charset="0"/>
                  <a:cs typeface="Arial Black" charset="0"/>
                </a:rPr>
                <a:t>Romans 5:8</a:t>
              </a:r>
            </a:p>
          </p:txBody>
        </p:sp>
        <p:sp>
          <p:nvSpPr>
            <p:cNvPr id="3" name="TextBox 2"/>
            <p:cNvSpPr txBox="1"/>
            <p:nvPr/>
          </p:nvSpPr>
          <p:spPr>
            <a:xfrm>
              <a:off x="237744" y="1125818"/>
              <a:ext cx="11704320" cy="1200329"/>
            </a:xfrm>
            <a:prstGeom prst="rect">
              <a:avLst/>
            </a:prstGeom>
            <a:noFill/>
          </p:spPr>
          <p:txBody>
            <a:bodyPr wrap="square" rtlCol="0" anchor="t"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3175">
                    <a:noFill/>
                  </a:ln>
                  <a:solidFill>
                    <a:prstClr val="white"/>
                  </a:solidFill>
                  <a:effectLst>
                    <a:outerShdw blurRad="50800" dist="76200" dir="2700000" algn="tl" rotWithShape="0">
                      <a:prstClr val="black">
                        <a:alpha val="40000"/>
                      </a:prstClr>
                    </a:outerShdw>
                  </a:effectLst>
                  <a:uLnTx/>
                  <a:uFillTx/>
                  <a:latin typeface="Arial" charset="0"/>
                  <a:ea typeface="Arial" charset="0"/>
                  <a:cs typeface="Arial" charset="0"/>
                </a:rPr>
                <a:t>But God demonstrates his own love for us in this: While we were still sinners, Christ died for us.</a:t>
              </a:r>
            </a:p>
          </p:txBody>
        </p:sp>
      </p:grpSp>
    </p:spTree>
    <p:extLst>
      <p:ext uri="{BB962C8B-B14F-4D97-AF65-F5344CB8AC3E}">
        <p14:creationId xmlns:p14="http://schemas.microsoft.com/office/powerpoint/2010/main" val="110455268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3" name="TextBox 2"/>
          <p:cNvSpPr txBox="1"/>
          <p:nvPr/>
        </p:nvSpPr>
        <p:spPr>
          <a:xfrm>
            <a:off x="858550" y="737119"/>
            <a:ext cx="160295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People</a:t>
            </a:r>
          </a:p>
        </p:txBody>
      </p:sp>
      <p:sp>
        <p:nvSpPr>
          <p:cNvPr id="6" name="TextBox 5"/>
          <p:cNvSpPr txBox="1"/>
          <p:nvPr/>
        </p:nvSpPr>
        <p:spPr>
          <a:xfrm>
            <a:off x="9885514" y="737119"/>
            <a:ext cx="99514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God</a:t>
            </a:r>
          </a:p>
        </p:txBody>
      </p:sp>
      <p:sp>
        <p:nvSpPr>
          <p:cNvPr id="9" name="TextBox 8"/>
          <p:cNvSpPr txBox="1"/>
          <p:nvPr/>
        </p:nvSpPr>
        <p:spPr>
          <a:xfrm>
            <a:off x="1" y="5784980"/>
            <a:ext cx="386714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ETERNAL</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DEATH</a:t>
            </a:r>
          </a:p>
        </p:txBody>
      </p:sp>
      <p:sp>
        <p:nvSpPr>
          <p:cNvPr id="10" name="TextBox 9"/>
          <p:cNvSpPr txBox="1"/>
          <p:nvPr/>
        </p:nvSpPr>
        <p:spPr>
          <a:xfrm>
            <a:off x="8972550" y="5784980"/>
            <a:ext cx="321945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ETERNAL LIFE</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TextBox 23"/>
          <p:cNvSpPr txBox="1"/>
          <p:nvPr/>
        </p:nvSpPr>
        <p:spPr>
          <a:xfrm>
            <a:off x="4334068" y="3143695"/>
            <a:ext cx="355579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Jesus Christ</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p:cNvSpPr txBox="1"/>
          <p:nvPr/>
        </p:nvSpPr>
        <p:spPr>
          <a:xfrm>
            <a:off x="4285027" y="29233"/>
            <a:ext cx="362194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Our Response</a:t>
            </a:r>
          </a:p>
        </p:txBody>
      </p:sp>
      <p:sp>
        <p:nvSpPr>
          <p:cNvPr id="12" name="TextBox 11"/>
          <p:cNvSpPr txBox="1"/>
          <p:nvPr/>
        </p:nvSpPr>
        <p:spPr>
          <a:xfrm>
            <a:off x="8972550" y="3401502"/>
            <a:ext cx="3363488"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Romans 10:9-13: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Believe / Confess</a:t>
            </a:r>
          </a:p>
        </p:txBody>
      </p:sp>
      <p:sp>
        <p:nvSpPr>
          <p:cNvPr id="13" name="TextBox 12"/>
          <p:cNvSpPr txBox="1"/>
          <p:nvPr/>
        </p:nvSpPr>
        <p:spPr>
          <a:xfrm>
            <a:off x="8701342" y="1330606"/>
            <a:ext cx="3363488"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Acts 2:38: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Repent, Renounce Sin</a:t>
            </a:r>
          </a:p>
        </p:txBody>
      </p:sp>
      <p:sp>
        <p:nvSpPr>
          <p:cNvPr id="14" name="TextBox 13"/>
          <p:cNvSpPr txBox="1"/>
          <p:nvPr/>
        </p:nvSpPr>
        <p:spPr>
          <a:xfrm>
            <a:off x="8972550" y="4613564"/>
            <a:ext cx="3363487"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John 1:12: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Believe / Receive</a:t>
            </a:r>
          </a:p>
        </p:txBody>
      </p:sp>
    </p:spTree>
    <p:extLst>
      <p:ext uri="{BB962C8B-B14F-4D97-AF65-F5344CB8AC3E}">
        <p14:creationId xmlns:p14="http://schemas.microsoft.com/office/powerpoint/2010/main" val="128121162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E36B2C"/>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4" name="Group 3"/>
          <p:cNvGrpSpPr/>
          <p:nvPr/>
        </p:nvGrpSpPr>
        <p:grpSpPr>
          <a:xfrm>
            <a:off x="237744" y="2136339"/>
            <a:ext cx="11704320" cy="2585323"/>
            <a:chOff x="237744" y="294821"/>
            <a:chExt cx="11704320" cy="2585323"/>
          </a:xfrm>
        </p:grpSpPr>
        <p:sp>
          <p:nvSpPr>
            <p:cNvPr id="2" name="TextBox 1"/>
            <p:cNvSpPr txBox="1"/>
            <p:nvPr/>
          </p:nvSpPr>
          <p:spPr>
            <a:xfrm>
              <a:off x="3469893" y="294821"/>
              <a:ext cx="5240022" cy="830997"/>
            </a:xfrm>
            <a:prstGeom prst="rect">
              <a:avLst/>
            </a:prstGeom>
            <a:noFill/>
          </p:spPr>
          <p:txBody>
            <a:bodyPr wrap="square" rtlCol="0" anchor="t"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outerShdw blurRad="50800" dist="76200" dir="2700000" algn="tl" rotWithShape="0">
                      <a:prstClr val="black">
                        <a:alpha val="40000"/>
                      </a:prstClr>
                    </a:outerShdw>
                  </a:effectLst>
                  <a:uLnTx/>
                  <a:uFillTx/>
                  <a:latin typeface="Arial Black" charset="0"/>
                  <a:ea typeface="Arial Black" charset="0"/>
                  <a:cs typeface="Arial Black" charset="0"/>
                </a:rPr>
                <a:t>Acts 2:38</a:t>
              </a:r>
            </a:p>
          </p:txBody>
        </p:sp>
        <p:sp>
          <p:nvSpPr>
            <p:cNvPr id="3" name="TextBox 2"/>
            <p:cNvSpPr txBox="1"/>
            <p:nvPr/>
          </p:nvSpPr>
          <p:spPr>
            <a:xfrm>
              <a:off x="237744" y="1125818"/>
              <a:ext cx="11704320" cy="1754326"/>
            </a:xfrm>
            <a:prstGeom prst="rect">
              <a:avLst/>
            </a:prstGeom>
            <a:noFill/>
          </p:spPr>
          <p:txBody>
            <a:bodyPr wrap="square" rtlCol="0" anchor="t"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3175">
                    <a:noFill/>
                  </a:ln>
                  <a:solidFill>
                    <a:prstClr val="white"/>
                  </a:solidFill>
                  <a:effectLst>
                    <a:outerShdw blurRad="50800" dist="76200" dir="2700000" algn="tl" rotWithShape="0">
                      <a:prstClr val="black">
                        <a:alpha val="40000"/>
                      </a:prstClr>
                    </a:outerShdw>
                  </a:effectLst>
                  <a:uLnTx/>
                  <a:uFillTx/>
                  <a:latin typeface="Arial" charset="0"/>
                  <a:ea typeface="Arial" charset="0"/>
                  <a:cs typeface="Arial" charset="0"/>
                </a:rPr>
                <a:t>Peter replied, “Repent and be baptized, every one of you, in the name of Jesus Christ for the forgiveness of your sins. And you will receive the gift of the Holy Spirit.</a:t>
              </a:r>
            </a:p>
          </p:txBody>
        </p:sp>
      </p:grpSp>
    </p:spTree>
    <p:extLst>
      <p:ext uri="{BB962C8B-B14F-4D97-AF65-F5344CB8AC3E}">
        <p14:creationId xmlns:p14="http://schemas.microsoft.com/office/powerpoint/2010/main" val="170775412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E36B2C"/>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4" name="Group 3"/>
          <p:cNvGrpSpPr/>
          <p:nvPr/>
        </p:nvGrpSpPr>
        <p:grpSpPr>
          <a:xfrm>
            <a:off x="237744" y="197346"/>
            <a:ext cx="11704320" cy="6463308"/>
            <a:chOff x="237744" y="294821"/>
            <a:chExt cx="11704320" cy="6463308"/>
          </a:xfrm>
        </p:grpSpPr>
        <p:sp>
          <p:nvSpPr>
            <p:cNvPr id="2" name="TextBox 1"/>
            <p:cNvSpPr txBox="1"/>
            <p:nvPr/>
          </p:nvSpPr>
          <p:spPr>
            <a:xfrm>
              <a:off x="3133851" y="294821"/>
              <a:ext cx="5912106" cy="830997"/>
            </a:xfrm>
            <a:prstGeom prst="rect">
              <a:avLst/>
            </a:prstGeom>
            <a:noFill/>
          </p:spPr>
          <p:txBody>
            <a:bodyPr wrap="square" rtlCol="0" anchor="t"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800" b="1" i="0" u="none" strike="noStrike" kern="1200" cap="none" spc="0" normalizeH="0" baseline="0" noProof="0">
                  <a:ln>
                    <a:noFill/>
                  </a:ln>
                  <a:solidFill>
                    <a:prstClr val="white"/>
                  </a:solidFill>
                  <a:effectLst>
                    <a:outerShdw blurRad="50800" dist="76200" dir="2700000" algn="tl" rotWithShape="0">
                      <a:prstClr val="black">
                        <a:alpha val="40000"/>
                      </a:prstClr>
                    </a:outerShdw>
                  </a:effectLst>
                  <a:uLnTx/>
                  <a:uFillTx/>
                  <a:latin typeface="Arial Black" charset="0"/>
                  <a:ea typeface="Arial Black" charset="0"/>
                  <a:cs typeface="Arial Black" charset="0"/>
                </a:rPr>
                <a:t>Romans 10:9-13</a:t>
              </a:r>
            </a:p>
          </p:txBody>
        </p:sp>
        <p:sp>
          <p:nvSpPr>
            <p:cNvPr id="3" name="TextBox 2"/>
            <p:cNvSpPr txBox="1"/>
            <p:nvPr/>
          </p:nvSpPr>
          <p:spPr>
            <a:xfrm>
              <a:off x="237744" y="1125818"/>
              <a:ext cx="11704320" cy="5632311"/>
            </a:xfrm>
            <a:prstGeom prst="rect">
              <a:avLst/>
            </a:prstGeom>
            <a:noFill/>
          </p:spPr>
          <p:txBody>
            <a:bodyPr wrap="square" rtlCol="0" anchor="t"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3175">
                    <a:noFill/>
                  </a:ln>
                  <a:solidFill>
                    <a:prstClr val="white"/>
                  </a:solidFill>
                  <a:effectLst>
                    <a:outerShdw blurRad="50800" dist="76200" dir="2700000" algn="tl" rotWithShape="0">
                      <a:prstClr val="black">
                        <a:alpha val="40000"/>
                      </a:prstClr>
                    </a:outerShdw>
                  </a:effectLst>
                  <a:uLnTx/>
                  <a:uFillTx/>
                  <a:latin typeface="Arial" charset="0"/>
                  <a:ea typeface="Arial" charset="0"/>
                  <a:cs typeface="Arial" charset="0"/>
                </a:rPr>
                <a:t>If you declare with your mouth, “Jesus is Lord,” and believe in your heart that God raised him from the dead, you will be saved. For it is with your heart that you believe and are justified, and it is with your mouth that you profess your faith and are saved. As Scripture says, “Anyone who believes in him will never be put to shame.” For there is no difference between Jew and Gentile—the same Lord is Lord of all and richly blesses all who call on him, for, “Everyone who calls on the name of the Lord will be saved.”</a:t>
              </a:r>
            </a:p>
          </p:txBody>
        </p:sp>
      </p:grpSp>
    </p:spTree>
    <p:extLst>
      <p:ext uri="{BB962C8B-B14F-4D97-AF65-F5344CB8AC3E}">
        <p14:creationId xmlns:p14="http://schemas.microsoft.com/office/powerpoint/2010/main" val="36834388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E36B2C"/>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4" name="Group 3"/>
          <p:cNvGrpSpPr/>
          <p:nvPr/>
        </p:nvGrpSpPr>
        <p:grpSpPr>
          <a:xfrm>
            <a:off x="237744" y="2413337"/>
            <a:ext cx="11704320" cy="2031326"/>
            <a:chOff x="237744" y="294821"/>
            <a:chExt cx="11704320" cy="2031326"/>
          </a:xfrm>
        </p:grpSpPr>
        <p:sp>
          <p:nvSpPr>
            <p:cNvPr id="2" name="TextBox 1"/>
            <p:cNvSpPr txBox="1"/>
            <p:nvPr/>
          </p:nvSpPr>
          <p:spPr>
            <a:xfrm>
              <a:off x="3469893" y="294821"/>
              <a:ext cx="5240022" cy="830997"/>
            </a:xfrm>
            <a:prstGeom prst="rect">
              <a:avLst/>
            </a:prstGeom>
            <a:noFill/>
          </p:spPr>
          <p:txBody>
            <a:bodyPr wrap="square" rtlCol="0" anchor="t"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800" b="1" i="0" u="none" strike="noStrike" kern="1200" cap="none" spc="0" normalizeH="0" baseline="0" noProof="0" dirty="0">
                  <a:ln>
                    <a:noFill/>
                  </a:ln>
                  <a:solidFill>
                    <a:prstClr val="white"/>
                  </a:solidFill>
                  <a:effectLst>
                    <a:outerShdw blurRad="50800" dist="76200" dir="2700000" algn="tl" rotWithShape="0">
                      <a:prstClr val="black">
                        <a:alpha val="40000"/>
                      </a:prstClr>
                    </a:outerShdw>
                  </a:effectLst>
                  <a:uLnTx/>
                  <a:uFillTx/>
                  <a:latin typeface="Arial Black" charset="0"/>
                  <a:ea typeface="Arial Black" charset="0"/>
                  <a:cs typeface="Arial Black" charset="0"/>
                </a:rPr>
                <a:t>John 1:12</a:t>
              </a:r>
            </a:p>
          </p:txBody>
        </p:sp>
        <p:sp>
          <p:nvSpPr>
            <p:cNvPr id="3" name="TextBox 2"/>
            <p:cNvSpPr txBox="1"/>
            <p:nvPr/>
          </p:nvSpPr>
          <p:spPr>
            <a:xfrm>
              <a:off x="237744" y="1125818"/>
              <a:ext cx="11704320" cy="1200329"/>
            </a:xfrm>
            <a:prstGeom prst="rect">
              <a:avLst/>
            </a:prstGeom>
            <a:noFill/>
          </p:spPr>
          <p:txBody>
            <a:bodyPr wrap="square" rtlCol="0" anchor="t"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3175">
                    <a:noFill/>
                  </a:ln>
                  <a:solidFill>
                    <a:prstClr val="white"/>
                  </a:solidFill>
                  <a:effectLst>
                    <a:outerShdw blurRad="50800" dist="76200" dir="2700000" algn="tl" rotWithShape="0">
                      <a:prstClr val="black">
                        <a:alpha val="40000"/>
                      </a:prstClr>
                    </a:outerShdw>
                  </a:effectLst>
                  <a:uLnTx/>
                  <a:uFillTx/>
                  <a:latin typeface="Arial" charset="0"/>
                  <a:ea typeface="Arial" charset="0"/>
                  <a:cs typeface="Arial" charset="0"/>
                </a:rPr>
                <a:t>Yet to all who did receive him, to those who believed in his name, he gave the right to become children of God—</a:t>
              </a:r>
            </a:p>
          </p:txBody>
        </p:sp>
      </p:grpSp>
    </p:spTree>
    <p:extLst>
      <p:ext uri="{BB962C8B-B14F-4D97-AF65-F5344CB8AC3E}">
        <p14:creationId xmlns:p14="http://schemas.microsoft.com/office/powerpoint/2010/main" val="109582923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3" name="TextBox 2"/>
          <p:cNvSpPr txBox="1"/>
          <p:nvPr/>
        </p:nvSpPr>
        <p:spPr>
          <a:xfrm>
            <a:off x="858550" y="737119"/>
            <a:ext cx="160295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People</a:t>
            </a:r>
          </a:p>
        </p:txBody>
      </p:sp>
      <p:sp>
        <p:nvSpPr>
          <p:cNvPr id="6" name="TextBox 5"/>
          <p:cNvSpPr txBox="1"/>
          <p:nvPr/>
        </p:nvSpPr>
        <p:spPr>
          <a:xfrm>
            <a:off x="9885514" y="737119"/>
            <a:ext cx="99514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God</a:t>
            </a:r>
          </a:p>
        </p:txBody>
      </p:sp>
      <p:sp>
        <p:nvSpPr>
          <p:cNvPr id="9" name="TextBox 8"/>
          <p:cNvSpPr txBox="1"/>
          <p:nvPr/>
        </p:nvSpPr>
        <p:spPr>
          <a:xfrm>
            <a:off x="1" y="5784980"/>
            <a:ext cx="386714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ETERNAL</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DEATH</a:t>
            </a:r>
          </a:p>
        </p:txBody>
      </p:sp>
      <p:sp>
        <p:nvSpPr>
          <p:cNvPr id="10" name="TextBox 9"/>
          <p:cNvSpPr txBox="1"/>
          <p:nvPr/>
        </p:nvSpPr>
        <p:spPr>
          <a:xfrm>
            <a:off x="8972550" y="5784980"/>
            <a:ext cx="321945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ETERNAL LIFE</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TextBox 23"/>
          <p:cNvSpPr txBox="1"/>
          <p:nvPr/>
        </p:nvSpPr>
        <p:spPr>
          <a:xfrm>
            <a:off x="4334068" y="3143695"/>
            <a:ext cx="355579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Jesus Christ</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p:cNvSpPr txBox="1"/>
          <p:nvPr/>
        </p:nvSpPr>
        <p:spPr>
          <a:xfrm>
            <a:off x="4285027" y="383176"/>
            <a:ext cx="362194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Where Are You?</a:t>
            </a:r>
          </a:p>
        </p:txBody>
      </p:sp>
      <p:sp>
        <p:nvSpPr>
          <p:cNvPr id="21" name="TextBox 20"/>
          <p:cNvSpPr txBox="1"/>
          <p:nvPr/>
        </p:nvSpPr>
        <p:spPr>
          <a:xfrm>
            <a:off x="0" y="2245315"/>
            <a:ext cx="433406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50" normalizeH="0" baseline="0" noProof="0" dirty="0">
                <a:ln w="19050" cmpd="sng">
                  <a:gradFill flip="none" rotWithShape="1">
                    <a:gsLst>
                      <a:gs pos="0">
                        <a:srgbClr val="FFC000">
                          <a:lumMod val="5000"/>
                          <a:lumOff val="95000"/>
                        </a:srgbClr>
                      </a:gs>
                      <a:gs pos="74000">
                        <a:srgbClr val="FFC000">
                          <a:lumMod val="45000"/>
                          <a:lumOff val="55000"/>
                        </a:srgbClr>
                      </a:gs>
                      <a:gs pos="83000">
                        <a:srgbClr val="FFC000">
                          <a:lumMod val="45000"/>
                          <a:lumOff val="55000"/>
                        </a:srgbClr>
                      </a:gs>
                      <a:gs pos="100000">
                        <a:srgbClr val="FFC000">
                          <a:lumMod val="30000"/>
                          <a:lumOff val="70000"/>
                        </a:srgbClr>
                      </a:gs>
                    </a:gsLst>
                    <a:path path="circle">
                      <a:fillToRect l="100000" t="100000"/>
                    </a:path>
                    <a:tileRect r="-100000" b="-100000"/>
                  </a:gradFill>
                  <a:prstDash val="solid"/>
                </a:ln>
                <a:solidFill>
                  <a:prstClr val="black"/>
                </a:solidFill>
                <a:effectLst>
                  <a:glow rad="38100">
                    <a:srgbClr val="FCF0A1">
                      <a:alpha val="40000"/>
                    </a:srgbClr>
                  </a:glow>
                </a:effectLst>
                <a:uLnTx/>
                <a:uFillTx/>
                <a:latin typeface="Calibri" panose="020F0502020204030204"/>
                <a:ea typeface="+mn-ea"/>
                <a:cs typeface="+mn-cs"/>
              </a:rPr>
              <a:t>HERE?</a:t>
            </a:r>
          </a:p>
        </p:txBody>
      </p:sp>
      <p:sp>
        <p:nvSpPr>
          <p:cNvPr id="22" name="TextBox 21"/>
          <p:cNvSpPr txBox="1"/>
          <p:nvPr/>
        </p:nvSpPr>
        <p:spPr>
          <a:xfrm>
            <a:off x="7906974" y="2245315"/>
            <a:ext cx="433406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50" normalizeH="0" baseline="0" noProof="0">
                <a:ln w="19050" cmpd="sng">
                  <a:gradFill flip="none" rotWithShape="1">
                    <a:gsLst>
                      <a:gs pos="0">
                        <a:srgbClr val="FFC000">
                          <a:lumMod val="5000"/>
                          <a:lumOff val="95000"/>
                        </a:srgbClr>
                      </a:gs>
                      <a:gs pos="74000">
                        <a:srgbClr val="FFC000">
                          <a:lumMod val="45000"/>
                          <a:lumOff val="55000"/>
                        </a:srgbClr>
                      </a:gs>
                      <a:gs pos="83000">
                        <a:srgbClr val="FFC000">
                          <a:lumMod val="45000"/>
                          <a:lumOff val="55000"/>
                        </a:srgbClr>
                      </a:gs>
                      <a:gs pos="100000">
                        <a:srgbClr val="FFC000">
                          <a:lumMod val="30000"/>
                          <a:lumOff val="70000"/>
                        </a:srgbClr>
                      </a:gs>
                    </a:gsLst>
                    <a:path path="circle">
                      <a:fillToRect l="100000" t="100000"/>
                    </a:path>
                    <a:tileRect r="-100000" b="-100000"/>
                  </a:gradFill>
                  <a:prstDash val="solid"/>
                </a:ln>
                <a:solidFill>
                  <a:prstClr val="black"/>
                </a:solidFill>
                <a:effectLst>
                  <a:glow rad="38100">
                    <a:srgbClr val="FCF0A1">
                      <a:alpha val="40000"/>
                    </a:srgbClr>
                  </a:glow>
                </a:effectLst>
                <a:uLnTx/>
                <a:uFillTx/>
                <a:latin typeface="Calibri" panose="020F0502020204030204"/>
                <a:ea typeface="+mn-ea"/>
                <a:cs typeface="+mn-cs"/>
              </a:rPr>
              <a:t>OR HERE</a:t>
            </a:r>
            <a:r>
              <a:rPr kumimoji="0" lang="en-US" sz="3200" b="1" i="0" u="none" strike="noStrike" kern="1200" cap="none" spc="50" normalizeH="0" baseline="0" noProof="0" dirty="0">
                <a:ln w="19050" cmpd="sng">
                  <a:gradFill flip="none" rotWithShape="1">
                    <a:gsLst>
                      <a:gs pos="0">
                        <a:srgbClr val="FFC000">
                          <a:lumMod val="5000"/>
                          <a:lumOff val="95000"/>
                        </a:srgbClr>
                      </a:gs>
                      <a:gs pos="74000">
                        <a:srgbClr val="FFC000">
                          <a:lumMod val="45000"/>
                          <a:lumOff val="55000"/>
                        </a:srgbClr>
                      </a:gs>
                      <a:gs pos="83000">
                        <a:srgbClr val="FFC000">
                          <a:lumMod val="45000"/>
                          <a:lumOff val="55000"/>
                        </a:srgbClr>
                      </a:gs>
                      <a:gs pos="100000">
                        <a:srgbClr val="FFC000">
                          <a:lumMod val="30000"/>
                          <a:lumOff val="70000"/>
                        </a:srgbClr>
                      </a:gs>
                    </a:gsLst>
                    <a:path path="circle">
                      <a:fillToRect l="100000" t="100000"/>
                    </a:path>
                    <a:tileRect r="-100000" b="-100000"/>
                  </a:gradFill>
                  <a:prstDash val="solid"/>
                </a:ln>
                <a:solidFill>
                  <a:prstClr val="black"/>
                </a:solidFill>
                <a:effectLst>
                  <a:glow rad="38100">
                    <a:srgbClr val="FCF0A1">
                      <a:alpha val="40000"/>
                    </a:srgbClr>
                  </a:glow>
                </a:effectLst>
                <a:uLnTx/>
                <a:uFillTx/>
                <a:latin typeface="Calibri" panose="020F0502020204030204"/>
                <a:ea typeface="+mn-ea"/>
                <a:cs typeface="+mn-cs"/>
              </a:rPr>
              <a:t>?</a:t>
            </a:r>
          </a:p>
        </p:txBody>
      </p:sp>
    </p:spTree>
    <p:extLst>
      <p:ext uri="{BB962C8B-B14F-4D97-AF65-F5344CB8AC3E}">
        <p14:creationId xmlns:p14="http://schemas.microsoft.com/office/powerpoint/2010/main" val="197003513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3" name="TextBox 2"/>
          <p:cNvSpPr txBox="1"/>
          <p:nvPr/>
        </p:nvSpPr>
        <p:spPr>
          <a:xfrm>
            <a:off x="858550" y="737119"/>
            <a:ext cx="160295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People</a:t>
            </a:r>
          </a:p>
        </p:txBody>
      </p:sp>
      <p:sp>
        <p:nvSpPr>
          <p:cNvPr id="6" name="TextBox 5"/>
          <p:cNvSpPr txBox="1"/>
          <p:nvPr/>
        </p:nvSpPr>
        <p:spPr>
          <a:xfrm>
            <a:off x="9885514" y="737119"/>
            <a:ext cx="99514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God</a:t>
            </a:r>
          </a:p>
        </p:txBody>
      </p:sp>
    </p:spTree>
    <p:extLst>
      <p:ext uri="{BB962C8B-B14F-4D97-AF65-F5344CB8AC3E}">
        <p14:creationId xmlns:p14="http://schemas.microsoft.com/office/powerpoint/2010/main" val="208931649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E36B2C"/>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4" name="Group 3"/>
          <p:cNvGrpSpPr/>
          <p:nvPr/>
        </p:nvGrpSpPr>
        <p:grpSpPr>
          <a:xfrm>
            <a:off x="237743" y="917046"/>
            <a:ext cx="11704320" cy="4527871"/>
            <a:chOff x="237743" y="-1201470"/>
            <a:chExt cx="11704320" cy="4527871"/>
          </a:xfrm>
        </p:grpSpPr>
        <p:sp>
          <p:nvSpPr>
            <p:cNvPr id="2" name="TextBox 1"/>
            <p:cNvSpPr txBox="1"/>
            <p:nvPr/>
          </p:nvSpPr>
          <p:spPr>
            <a:xfrm>
              <a:off x="1850413" y="-1201470"/>
              <a:ext cx="8478981" cy="830997"/>
            </a:xfrm>
            <a:prstGeom prst="rect">
              <a:avLst/>
            </a:prstGeom>
            <a:noFill/>
          </p:spPr>
          <p:txBody>
            <a:bodyPr wrap="square" rtlCol="0" anchor="t"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800" b="1" i="0" u="none" strike="noStrike" kern="1200" cap="none" spc="0" normalizeH="0" baseline="0" noProof="0" dirty="0">
                  <a:ln>
                    <a:noFill/>
                  </a:ln>
                  <a:solidFill>
                    <a:prstClr val="white"/>
                  </a:solidFill>
                  <a:effectLst>
                    <a:outerShdw blurRad="50800" dist="76200" dir="2700000" algn="tl" rotWithShape="0">
                      <a:prstClr val="black">
                        <a:alpha val="40000"/>
                      </a:prstClr>
                    </a:outerShdw>
                  </a:effectLst>
                  <a:uLnTx/>
                  <a:uFillTx/>
                  <a:latin typeface="Arial Black" charset="0"/>
                  <a:ea typeface="Arial Black" charset="0"/>
                  <a:cs typeface="Arial Black" charset="0"/>
                </a:rPr>
                <a:t>Prayer of Commitment</a:t>
              </a:r>
            </a:p>
          </p:txBody>
        </p:sp>
        <p:sp>
          <p:nvSpPr>
            <p:cNvPr id="3" name="TextBox 2"/>
            <p:cNvSpPr txBox="1"/>
            <p:nvPr/>
          </p:nvSpPr>
          <p:spPr>
            <a:xfrm>
              <a:off x="237743" y="-89919"/>
              <a:ext cx="11704320" cy="3416320"/>
            </a:xfrm>
            <a:prstGeom prst="rect">
              <a:avLst/>
            </a:prstGeom>
            <a:noFill/>
          </p:spPr>
          <p:txBody>
            <a:bodyPr wrap="square" rtlCol="0" anchor="t"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3175">
                    <a:noFill/>
                  </a:ln>
                  <a:solidFill>
                    <a:prstClr val="white"/>
                  </a:solidFill>
                  <a:effectLst>
                    <a:outerShdw blurRad="50800" dist="76200" dir="2700000" algn="tl" rotWithShape="0">
                      <a:prstClr val="black">
                        <a:alpha val="40000"/>
                      </a:prstClr>
                    </a:outerShdw>
                  </a:effectLst>
                  <a:uLnTx/>
                  <a:uFillTx/>
                  <a:latin typeface="Arial" charset="0"/>
                  <a:ea typeface="Arial" charset="0"/>
                  <a:cs typeface="Arial" charset="0"/>
                </a:rPr>
                <a:t>Dear Lord Jesus,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3175">
                    <a:noFill/>
                  </a:ln>
                  <a:solidFill>
                    <a:prstClr val="white"/>
                  </a:solidFill>
                  <a:effectLst>
                    <a:outerShdw blurRad="50800" dist="76200" dir="2700000" algn="tl" rotWithShape="0">
                      <a:prstClr val="black">
                        <a:alpha val="40000"/>
                      </a:prstClr>
                    </a:outerShdw>
                  </a:effectLst>
                  <a:uLnTx/>
                  <a:uFillTx/>
                  <a:latin typeface="Arial" charset="0"/>
                  <a:ea typeface="Arial" charset="0"/>
                  <a:cs typeface="Arial" charset="0"/>
                </a:rPr>
                <a:t>I know I am a sinner, and I ask for your forgiveness.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3175">
                    <a:noFill/>
                  </a:ln>
                  <a:solidFill>
                    <a:prstClr val="white"/>
                  </a:solidFill>
                  <a:effectLst>
                    <a:outerShdw blurRad="50800" dist="76200" dir="2700000" algn="tl" rotWithShape="0">
                      <a:prstClr val="black">
                        <a:alpha val="40000"/>
                      </a:prstClr>
                    </a:outerShdw>
                  </a:effectLst>
                  <a:uLnTx/>
                  <a:uFillTx/>
                  <a:latin typeface="Arial" charset="0"/>
                  <a:ea typeface="Arial" charset="0"/>
                  <a:cs typeface="Arial" charset="0"/>
                </a:rPr>
                <a:t>I believe You died for my sins and rose from the dead.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3175">
                    <a:noFill/>
                  </a:ln>
                  <a:solidFill>
                    <a:prstClr val="white"/>
                  </a:solidFill>
                  <a:effectLst>
                    <a:outerShdw blurRad="50800" dist="76200" dir="2700000" algn="tl" rotWithShape="0">
                      <a:prstClr val="black">
                        <a:alpha val="40000"/>
                      </a:prstClr>
                    </a:outerShdw>
                  </a:effectLst>
                  <a:uLnTx/>
                  <a:uFillTx/>
                  <a:latin typeface="Arial" charset="0"/>
                  <a:ea typeface="Arial" charset="0"/>
                  <a:cs typeface="Arial" charset="0"/>
                </a:rPr>
                <a:t>I turn from my sins and invite You into my life.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3175">
                    <a:noFill/>
                  </a:ln>
                  <a:solidFill>
                    <a:prstClr val="white"/>
                  </a:solidFill>
                  <a:effectLst>
                    <a:outerShdw blurRad="50800" dist="76200" dir="2700000" algn="tl" rotWithShape="0">
                      <a:prstClr val="black">
                        <a:alpha val="40000"/>
                      </a:prstClr>
                    </a:outerShdw>
                  </a:effectLst>
                  <a:uLnTx/>
                  <a:uFillTx/>
                  <a:latin typeface="Arial" charset="0"/>
                  <a:ea typeface="Arial" charset="0"/>
                  <a:cs typeface="Arial" charset="0"/>
                </a:rPr>
                <a:t>I want to trust and follow You as my Lord and Savior.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3175">
                    <a:noFill/>
                  </a:ln>
                  <a:solidFill>
                    <a:prstClr val="white"/>
                  </a:solidFill>
                  <a:effectLst>
                    <a:outerShdw blurRad="50800" dist="76200" dir="2700000" algn="tl" rotWithShape="0">
                      <a:prstClr val="black">
                        <a:alpha val="40000"/>
                      </a:prstClr>
                    </a:outerShdw>
                  </a:effectLst>
                  <a:uLnTx/>
                  <a:uFillTx/>
                  <a:latin typeface="Arial" charset="0"/>
                  <a:ea typeface="Arial" charset="0"/>
                  <a:cs typeface="Arial" charset="0"/>
                </a:rPr>
                <a:t>      In your Name, Amen.</a:t>
              </a:r>
            </a:p>
          </p:txBody>
        </p:sp>
      </p:grpSp>
    </p:spTree>
    <p:extLst>
      <p:ext uri="{BB962C8B-B14F-4D97-AF65-F5344CB8AC3E}">
        <p14:creationId xmlns:p14="http://schemas.microsoft.com/office/powerpoint/2010/main" val="295529462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3" name="TextBox 2"/>
          <p:cNvSpPr txBox="1"/>
          <p:nvPr/>
        </p:nvSpPr>
        <p:spPr>
          <a:xfrm>
            <a:off x="858550" y="737119"/>
            <a:ext cx="160295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People</a:t>
            </a:r>
          </a:p>
        </p:txBody>
      </p:sp>
      <p:sp>
        <p:nvSpPr>
          <p:cNvPr id="6" name="TextBox 5"/>
          <p:cNvSpPr txBox="1"/>
          <p:nvPr/>
        </p:nvSpPr>
        <p:spPr>
          <a:xfrm>
            <a:off x="9885514" y="737119"/>
            <a:ext cx="99514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God</a:t>
            </a:r>
          </a:p>
        </p:txBody>
      </p:sp>
      <p:sp>
        <p:nvSpPr>
          <p:cNvPr id="4" name="TextBox 3"/>
          <p:cNvSpPr txBox="1"/>
          <p:nvPr/>
        </p:nvSpPr>
        <p:spPr>
          <a:xfrm>
            <a:off x="4464341" y="338782"/>
            <a:ext cx="326331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God’s Purpose</a:t>
            </a:r>
          </a:p>
        </p:txBody>
      </p:sp>
      <p:sp>
        <p:nvSpPr>
          <p:cNvPr id="5" name="TextBox 4"/>
          <p:cNvSpPr txBox="1"/>
          <p:nvPr/>
        </p:nvSpPr>
        <p:spPr>
          <a:xfrm>
            <a:off x="4397229" y="1073163"/>
            <a:ext cx="3397542" cy="830997"/>
          </a:xfrm>
          <a:prstGeom prst="rect">
            <a:avLst/>
          </a:prstGeom>
          <a:solidFill>
            <a:srgbClr val="F3FFF3">
              <a:alpha val="50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John 10:10 </a:t>
            </a:r>
            <a:r>
              <a:rPr kumimoji="0" lang="en-US" sz="24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Abundant Life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John 3:16 </a:t>
            </a:r>
            <a:r>
              <a:rPr kumimoji="0" lang="en-US" sz="24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Eternal Life</a:t>
            </a:r>
          </a:p>
        </p:txBody>
      </p:sp>
    </p:spTree>
    <p:extLst>
      <p:ext uri="{BB962C8B-B14F-4D97-AF65-F5344CB8AC3E}">
        <p14:creationId xmlns:p14="http://schemas.microsoft.com/office/powerpoint/2010/main" val="213572928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E36B2C"/>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4" name="Group 3"/>
          <p:cNvGrpSpPr/>
          <p:nvPr/>
        </p:nvGrpSpPr>
        <p:grpSpPr>
          <a:xfrm>
            <a:off x="243840" y="2413337"/>
            <a:ext cx="11704320" cy="2031326"/>
            <a:chOff x="243840" y="1997839"/>
            <a:chExt cx="11704320" cy="2031326"/>
          </a:xfrm>
        </p:grpSpPr>
        <p:sp>
          <p:nvSpPr>
            <p:cNvPr id="2" name="TextBox 1"/>
            <p:cNvSpPr txBox="1"/>
            <p:nvPr/>
          </p:nvSpPr>
          <p:spPr>
            <a:xfrm>
              <a:off x="3469893" y="1997839"/>
              <a:ext cx="5240022" cy="830997"/>
            </a:xfrm>
            <a:prstGeom prst="rect">
              <a:avLst/>
            </a:prstGeom>
            <a:noFill/>
          </p:spPr>
          <p:txBody>
            <a:bodyPr wrap="square" rtlCol="0" anchor="ctr"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outerShdw blurRad="50800" dist="76200" dir="2700000" algn="tl" rotWithShape="0">
                      <a:prstClr val="black">
                        <a:alpha val="40000"/>
                      </a:prstClr>
                    </a:outerShdw>
                  </a:effectLst>
                  <a:uLnTx/>
                  <a:uFillTx/>
                  <a:latin typeface="Arial Black" charset="0"/>
                  <a:ea typeface="Arial Black" charset="0"/>
                  <a:cs typeface="Arial Black" charset="0"/>
                </a:rPr>
                <a:t>John 10:10</a:t>
              </a:r>
            </a:p>
          </p:txBody>
        </p:sp>
        <p:sp>
          <p:nvSpPr>
            <p:cNvPr id="3" name="TextBox 2"/>
            <p:cNvSpPr txBox="1"/>
            <p:nvPr/>
          </p:nvSpPr>
          <p:spPr>
            <a:xfrm>
              <a:off x="243840" y="2828836"/>
              <a:ext cx="11704320" cy="1200329"/>
            </a:xfrm>
            <a:prstGeom prst="rect">
              <a:avLst/>
            </a:prstGeom>
            <a:noFill/>
          </p:spPr>
          <p:txBody>
            <a:bodyPr wrap="square" rtlCol="0" anchor="ctr"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outerShdw blurRad="50800" dist="76200" dir="2700000" algn="tl" rotWithShape="0">
                      <a:prstClr val="black">
                        <a:alpha val="40000"/>
                      </a:prstClr>
                    </a:outerShdw>
                  </a:effectLst>
                  <a:uLnTx/>
                  <a:uFillTx/>
                  <a:latin typeface="Arial" charset="0"/>
                  <a:ea typeface="Arial" charset="0"/>
                  <a:cs typeface="Arial" charset="0"/>
                </a:rPr>
                <a:t>The thief comes only to steal and kill and destroy; I have come that they may have life, and have it to the full.</a:t>
              </a:r>
            </a:p>
          </p:txBody>
        </p:sp>
      </p:grpSp>
    </p:spTree>
    <p:extLst>
      <p:ext uri="{BB962C8B-B14F-4D97-AF65-F5344CB8AC3E}">
        <p14:creationId xmlns:p14="http://schemas.microsoft.com/office/powerpoint/2010/main" val="10455186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E36B2C"/>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4" name="Group 3"/>
          <p:cNvGrpSpPr/>
          <p:nvPr/>
        </p:nvGrpSpPr>
        <p:grpSpPr>
          <a:xfrm>
            <a:off x="243840" y="2136339"/>
            <a:ext cx="11704320" cy="2585323"/>
            <a:chOff x="243840" y="294821"/>
            <a:chExt cx="11704320" cy="2585323"/>
          </a:xfrm>
        </p:grpSpPr>
        <p:sp>
          <p:nvSpPr>
            <p:cNvPr id="2" name="TextBox 1"/>
            <p:cNvSpPr txBox="1"/>
            <p:nvPr/>
          </p:nvSpPr>
          <p:spPr>
            <a:xfrm>
              <a:off x="3475989" y="294821"/>
              <a:ext cx="5240022" cy="830997"/>
            </a:xfrm>
            <a:prstGeom prst="rect">
              <a:avLst/>
            </a:prstGeom>
            <a:noFill/>
          </p:spPr>
          <p:txBody>
            <a:bodyPr wrap="square" rtlCol="0" anchor="t"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800" b="1" i="0" u="none" strike="noStrike" kern="1200" cap="none" spc="0" normalizeH="0" baseline="0" noProof="0" dirty="0">
                  <a:ln>
                    <a:noFill/>
                  </a:ln>
                  <a:solidFill>
                    <a:prstClr val="white"/>
                  </a:solidFill>
                  <a:effectLst>
                    <a:outerShdw blurRad="50800" dist="76200" dir="2700000" algn="tl" rotWithShape="0">
                      <a:prstClr val="black">
                        <a:alpha val="40000"/>
                      </a:prstClr>
                    </a:outerShdw>
                  </a:effectLst>
                  <a:uLnTx/>
                  <a:uFillTx/>
                  <a:latin typeface="Arial Black" charset="0"/>
                  <a:ea typeface="Arial Black" charset="0"/>
                  <a:cs typeface="Arial Black" charset="0"/>
                </a:rPr>
                <a:t>John 3:16</a:t>
              </a:r>
            </a:p>
          </p:txBody>
        </p:sp>
        <p:sp>
          <p:nvSpPr>
            <p:cNvPr id="3" name="TextBox 2"/>
            <p:cNvSpPr txBox="1"/>
            <p:nvPr/>
          </p:nvSpPr>
          <p:spPr>
            <a:xfrm>
              <a:off x="243840" y="1125818"/>
              <a:ext cx="11704320" cy="1754326"/>
            </a:xfrm>
            <a:prstGeom prst="rect">
              <a:avLst/>
            </a:prstGeom>
            <a:noFill/>
          </p:spPr>
          <p:txBody>
            <a:bodyPr wrap="square" rtlCol="0" anchor="t"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3175">
                    <a:noFill/>
                  </a:ln>
                  <a:solidFill>
                    <a:prstClr val="white"/>
                  </a:solidFill>
                  <a:effectLst>
                    <a:outerShdw blurRad="50800" dist="76200" dir="2700000" algn="tl" rotWithShape="0">
                      <a:prstClr val="black">
                        <a:alpha val="40000"/>
                      </a:prstClr>
                    </a:outerShdw>
                  </a:effectLst>
                  <a:uLnTx/>
                  <a:uFillTx/>
                  <a:latin typeface="Arial" charset="0"/>
                  <a:ea typeface="Arial" charset="0"/>
                  <a:cs typeface="Arial" charset="0"/>
                </a:rPr>
                <a:t>For God so loved the world that he gave his one and only Son, that whoever believes in him shall not perish but have eternal life.</a:t>
              </a:r>
            </a:p>
          </p:txBody>
        </p:sp>
      </p:grpSp>
    </p:spTree>
    <p:extLst>
      <p:ext uri="{BB962C8B-B14F-4D97-AF65-F5344CB8AC3E}">
        <p14:creationId xmlns:p14="http://schemas.microsoft.com/office/powerpoint/2010/main" val="209955105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3" name="TextBox 2"/>
          <p:cNvSpPr txBox="1"/>
          <p:nvPr/>
        </p:nvSpPr>
        <p:spPr>
          <a:xfrm>
            <a:off x="858550" y="737119"/>
            <a:ext cx="160295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People</a:t>
            </a:r>
          </a:p>
        </p:txBody>
      </p:sp>
      <p:sp>
        <p:nvSpPr>
          <p:cNvPr id="6" name="TextBox 5"/>
          <p:cNvSpPr txBox="1"/>
          <p:nvPr/>
        </p:nvSpPr>
        <p:spPr>
          <a:xfrm>
            <a:off x="9885514" y="737119"/>
            <a:ext cx="99514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God</a:t>
            </a:r>
          </a:p>
        </p:txBody>
      </p:sp>
      <p:sp>
        <p:nvSpPr>
          <p:cNvPr id="7" name="TextBox 6"/>
          <p:cNvSpPr txBox="1"/>
          <p:nvPr/>
        </p:nvSpPr>
        <p:spPr>
          <a:xfrm>
            <a:off x="0" y="3259357"/>
            <a:ext cx="386715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Our</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Problem</a:t>
            </a:r>
          </a:p>
        </p:txBody>
      </p:sp>
      <p:sp>
        <p:nvSpPr>
          <p:cNvPr id="8" name="TextBox 7"/>
          <p:cNvSpPr txBox="1"/>
          <p:nvPr/>
        </p:nvSpPr>
        <p:spPr>
          <a:xfrm>
            <a:off x="278312" y="4088689"/>
            <a:ext cx="3685591"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Rom. 3:23: </a:t>
            </a: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SIN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Rom. 6:23: </a:t>
            </a: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DEATH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Heb. 9:27: </a:t>
            </a: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JUDGEMENT</a:t>
            </a:r>
          </a:p>
        </p:txBody>
      </p:sp>
      <p:sp>
        <p:nvSpPr>
          <p:cNvPr id="9" name="TextBox 8"/>
          <p:cNvSpPr txBox="1"/>
          <p:nvPr/>
        </p:nvSpPr>
        <p:spPr>
          <a:xfrm>
            <a:off x="1" y="5784980"/>
            <a:ext cx="386714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ETERNAL</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DEATH</a:t>
            </a:r>
          </a:p>
        </p:txBody>
      </p:sp>
      <p:sp>
        <p:nvSpPr>
          <p:cNvPr id="10" name="TextBox 9"/>
          <p:cNvSpPr txBox="1"/>
          <p:nvPr/>
        </p:nvSpPr>
        <p:spPr>
          <a:xfrm>
            <a:off x="8972550" y="5784979"/>
            <a:ext cx="321945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ETERNAL LIFE</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317666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E36B2C"/>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4" name="Group 3"/>
          <p:cNvGrpSpPr/>
          <p:nvPr/>
        </p:nvGrpSpPr>
        <p:grpSpPr>
          <a:xfrm>
            <a:off x="237744" y="2690336"/>
            <a:ext cx="11704320" cy="1477328"/>
            <a:chOff x="237744" y="294821"/>
            <a:chExt cx="11704320" cy="1477328"/>
          </a:xfrm>
        </p:grpSpPr>
        <p:sp>
          <p:nvSpPr>
            <p:cNvPr id="2" name="TextBox 1"/>
            <p:cNvSpPr txBox="1"/>
            <p:nvPr/>
          </p:nvSpPr>
          <p:spPr>
            <a:xfrm>
              <a:off x="3469893" y="294821"/>
              <a:ext cx="5240022" cy="830997"/>
            </a:xfrm>
            <a:prstGeom prst="rect">
              <a:avLst/>
            </a:prstGeom>
            <a:noFill/>
          </p:spPr>
          <p:txBody>
            <a:bodyPr wrap="square" rtlCol="0" anchor="t"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800" b="1" i="0" u="none" strike="noStrike" kern="1200" cap="none" spc="0" normalizeH="0" baseline="0" noProof="0" dirty="0">
                  <a:ln>
                    <a:noFill/>
                  </a:ln>
                  <a:solidFill>
                    <a:prstClr val="white"/>
                  </a:solidFill>
                  <a:effectLst>
                    <a:outerShdw blurRad="50800" dist="76200" dir="2700000" algn="tl" rotWithShape="0">
                      <a:prstClr val="black">
                        <a:alpha val="40000"/>
                      </a:prstClr>
                    </a:outerShdw>
                  </a:effectLst>
                  <a:uLnTx/>
                  <a:uFillTx/>
                  <a:latin typeface="Arial Black" charset="0"/>
                  <a:ea typeface="Arial Black" charset="0"/>
                  <a:cs typeface="Arial Black" charset="0"/>
                </a:rPr>
                <a:t>Romans 3:23</a:t>
              </a:r>
            </a:p>
          </p:txBody>
        </p:sp>
        <p:sp>
          <p:nvSpPr>
            <p:cNvPr id="3" name="TextBox 2"/>
            <p:cNvSpPr txBox="1"/>
            <p:nvPr/>
          </p:nvSpPr>
          <p:spPr>
            <a:xfrm>
              <a:off x="237744" y="1125818"/>
              <a:ext cx="11704320" cy="646331"/>
            </a:xfrm>
            <a:prstGeom prst="rect">
              <a:avLst/>
            </a:prstGeom>
            <a:noFill/>
          </p:spPr>
          <p:txBody>
            <a:bodyPr wrap="square" rtlCol="0" anchor="t"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3175">
                    <a:noFill/>
                  </a:ln>
                  <a:solidFill>
                    <a:prstClr val="white"/>
                  </a:solidFill>
                  <a:effectLst>
                    <a:outerShdw blurRad="50800" dist="76200" dir="2700000" algn="tl" rotWithShape="0">
                      <a:prstClr val="black">
                        <a:alpha val="40000"/>
                      </a:prstClr>
                    </a:outerShdw>
                  </a:effectLst>
                  <a:uLnTx/>
                  <a:uFillTx/>
                  <a:latin typeface="Arial" charset="0"/>
                  <a:ea typeface="Arial" charset="0"/>
                  <a:cs typeface="Arial" charset="0"/>
                </a:rPr>
                <a:t>for all have sinned and fall short of the glory of God</a:t>
              </a:r>
            </a:p>
          </p:txBody>
        </p:sp>
      </p:grpSp>
    </p:spTree>
    <p:extLst>
      <p:ext uri="{BB962C8B-B14F-4D97-AF65-F5344CB8AC3E}">
        <p14:creationId xmlns:p14="http://schemas.microsoft.com/office/powerpoint/2010/main" val="192523176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E36B2C"/>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4" name="Group 3"/>
          <p:cNvGrpSpPr/>
          <p:nvPr/>
        </p:nvGrpSpPr>
        <p:grpSpPr>
          <a:xfrm>
            <a:off x="243840" y="2413337"/>
            <a:ext cx="11704320" cy="2031326"/>
            <a:chOff x="237744" y="294821"/>
            <a:chExt cx="11704320" cy="2031326"/>
          </a:xfrm>
        </p:grpSpPr>
        <p:sp>
          <p:nvSpPr>
            <p:cNvPr id="2" name="TextBox 1"/>
            <p:cNvSpPr txBox="1"/>
            <p:nvPr/>
          </p:nvSpPr>
          <p:spPr>
            <a:xfrm>
              <a:off x="3469893" y="294821"/>
              <a:ext cx="5240022" cy="830997"/>
            </a:xfrm>
            <a:prstGeom prst="rect">
              <a:avLst/>
            </a:prstGeom>
            <a:noFill/>
          </p:spPr>
          <p:txBody>
            <a:bodyPr wrap="square" rtlCol="0" anchor="t"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800" b="1" i="0" u="none" strike="noStrike" kern="1200" cap="none" spc="0" normalizeH="0" baseline="0" noProof="0">
                  <a:ln>
                    <a:noFill/>
                  </a:ln>
                  <a:solidFill>
                    <a:prstClr val="white"/>
                  </a:solidFill>
                  <a:effectLst>
                    <a:outerShdw blurRad="50800" dist="76200" dir="2700000" algn="tl" rotWithShape="0">
                      <a:prstClr val="black">
                        <a:alpha val="40000"/>
                      </a:prstClr>
                    </a:outerShdw>
                  </a:effectLst>
                  <a:uLnTx/>
                  <a:uFillTx/>
                  <a:latin typeface="Arial Black" charset="0"/>
                  <a:ea typeface="Arial Black" charset="0"/>
                  <a:cs typeface="Arial Black" charset="0"/>
                </a:rPr>
                <a:t>Romans 6:23</a:t>
              </a:r>
            </a:p>
          </p:txBody>
        </p:sp>
        <p:sp>
          <p:nvSpPr>
            <p:cNvPr id="3" name="TextBox 2"/>
            <p:cNvSpPr txBox="1"/>
            <p:nvPr/>
          </p:nvSpPr>
          <p:spPr>
            <a:xfrm>
              <a:off x="237744" y="1125818"/>
              <a:ext cx="11704320" cy="1200329"/>
            </a:xfrm>
            <a:prstGeom prst="rect">
              <a:avLst/>
            </a:prstGeom>
            <a:noFill/>
          </p:spPr>
          <p:txBody>
            <a:bodyPr wrap="square" rtlCol="0" anchor="t"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3175">
                    <a:noFill/>
                  </a:ln>
                  <a:solidFill>
                    <a:prstClr val="white"/>
                  </a:solidFill>
                  <a:effectLst>
                    <a:outerShdw blurRad="50800" dist="76200" dir="2700000" algn="tl" rotWithShape="0">
                      <a:prstClr val="black">
                        <a:alpha val="40000"/>
                      </a:prstClr>
                    </a:outerShdw>
                  </a:effectLst>
                  <a:uLnTx/>
                  <a:uFillTx/>
                  <a:latin typeface="Arial" charset="0"/>
                  <a:ea typeface="Arial" charset="0"/>
                  <a:cs typeface="Arial" charset="0"/>
                </a:rPr>
                <a:t>For the wages of sin is death, but the gift of God is eternal life in Christ Jesus our Lord.</a:t>
              </a:r>
            </a:p>
          </p:txBody>
        </p:sp>
      </p:grpSp>
    </p:spTree>
    <p:extLst>
      <p:ext uri="{BB962C8B-B14F-4D97-AF65-F5344CB8AC3E}">
        <p14:creationId xmlns:p14="http://schemas.microsoft.com/office/powerpoint/2010/main" val="33179736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E36B2C"/>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4" name="Group 3"/>
          <p:cNvGrpSpPr/>
          <p:nvPr/>
        </p:nvGrpSpPr>
        <p:grpSpPr>
          <a:xfrm>
            <a:off x="237744" y="2413337"/>
            <a:ext cx="11704320" cy="2031326"/>
            <a:chOff x="237744" y="294821"/>
            <a:chExt cx="11704320" cy="2031326"/>
          </a:xfrm>
        </p:grpSpPr>
        <p:sp>
          <p:nvSpPr>
            <p:cNvPr id="2" name="TextBox 1"/>
            <p:cNvSpPr txBox="1"/>
            <p:nvPr/>
          </p:nvSpPr>
          <p:spPr>
            <a:xfrm>
              <a:off x="3469893" y="294821"/>
              <a:ext cx="5240022" cy="830997"/>
            </a:xfrm>
            <a:prstGeom prst="rect">
              <a:avLst/>
            </a:prstGeom>
            <a:noFill/>
          </p:spPr>
          <p:txBody>
            <a:bodyPr wrap="square" rtlCol="0" anchor="t"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800" b="1" i="0" u="none" strike="noStrike" kern="1200" cap="none" spc="0" normalizeH="0" baseline="0" noProof="0" dirty="0" err="1">
                  <a:ln>
                    <a:noFill/>
                  </a:ln>
                  <a:solidFill>
                    <a:prstClr val="white"/>
                  </a:solidFill>
                  <a:effectLst>
                    <a:outerShdw blurRad="50800" dist="76200" dir="2700000" algn="tl" rotWithShape="0">
                      <a:prstClr val="black">
                        <a:alpha val="40000"/>
                      </a:prstClr>
                    </a:outerShdw>
                  </a:effectLst>
                  <a:uLnTx/>
                  <a:uFillTx/>
                  <a:latin typeface="Arial Black" charset="0"/>
                  <a:ea typeface="Arial Black" charset="0"/>
                  <a:cs typeface="Arial Black" charset="0"/>
                </a:rPr>
                <a:t>Hebrews</a:t>
              </a:r>
              <a:r>
                <a:rPr kumimoji="0" lang="de-DE" sz="4800" b="1" i="0" u="none" strike="noStrike" kern="1200" cap="none" spc="0" normalizeH="0" baseline="0" noProof="0" dirty="0">
                  <a:ln>
                    <a:noFill/>
                  </a:ln>
                  <a:solidFill>
                    <a:prstClr val="white"/>
                  </a:solidFill>
                  <a:effectLst>
                    <a:outerShdw blurRad="50800" dist="76200" dir="2700000" algn="tl" rotWithShape="0">
                      <a:prstClr val="black">
                        <a:alpha val="40000"/>
                      </a:prstClr>
                    </a:outerShdw>
                  </a:effectLst>
                  <a:uLnTx/>
                  <a:uFillTx/>
                  <a:latin typeface="Arial Black" charset="0"/>
                  <a:ea typeface="Arial Black" charset="0"/>
                  <a:cs typeface="Arial Black" charset="0"/>
                </a:rPr>
                <a:t> 9:27</a:t>
              </a:r>
            </a:p>
          </p:txBody>
        </p:sp>
        <p:sp>
          <p:nvSpPr>
            <p:cNvPr id="3" name="TextBox 2"/>
            <p:cNvSpPr txBox="1"/>
            <p:nvPr/>
          </p:nvSpPr>
          <p:spPr>
            <a:xfrm>
              <a:off x="237744" y="1125818"/>
              <a:ext cx="11704320" cy="1200329"/>
            </a:xfrm>
            <a:prstGeom prst="rect">
              <a:avLst/>
            </a:prstGeom>
            <a:noFill/>
          </p:spPr>
          <p:txBody>
            <a:bodyPr wrap="square" rtlCol="0" anchor="t"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3175">
                    <a:noFill/>
                  </a:ln>
                  <a:solidFill>
                    <a:prstClr val="white"/>
                  </a:solidFill>
                  <a:effectLst>
                    <a:outerShdw blurRad="50800" dist="76200" dir="2700000" algn="tl" rotWithShape="0">
                      <a:prstClr val="black">
                        <a:alpha val="40000"/>
                      </a:prstClr>
                    </a:outerShdw>
                  </a:effectLst>
                  <a:uLnTx/>
                  <a:uFillTx/>
                  <a:latin typeface="Arial" charset="0"/>
                  <a:ea typeface="Arial" charset="0"/>
                  <a:cs typeface="Arial" charset="0"/>
                </a:rPr>
                <a:t>Just as people are destined to die once, and after that to face judgment</a:t>
              </a:r>
            </a:p>
          </p:txBody>
        </p:sp>
      </p:grpSp>
    </p:spTree>
    <p:extLst>
      <p:ext uri="{BB962C8B-B14F-4D97-AF65-F5344CB8AC3E}">
        <p14:creationId xmlns:p14="http://schemas.microsoft.com/office/powerpoint/2010/main" val="15568276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TotalTime>
  <Words>1250</Words>
  <Application>Microsoft Office PowerPoint</Application>
  <PresentationFormat>Widescreen</PresentationFormat>
  <Paragraphs>101</Paragraphs>
  <Slides>20</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Arial Black</vt:lpstr>
      <vt:lpstr>Calibri</vt:lpstr>
      <vt:lpstr>Calibri Light</vt:lpstr>
      <vt:lpstr>Office Theme</vt:lpstr>
      <vt:lpstr>The Bridge to Life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Chester Swearingen</dc:creator>
  <cp:lastModifiedBy>Chester Swearingen</cp:lastModifiedBy>
  <cp:revision>3</cp:revision>
  <dcterms:created xsi:type="dcterms:W3CDTF">2019-03-23T22:09:36Z</dcterms:created>
  <dcterms:modified xsi:type="dcterms:W3CDTF">2023-12-06T15:15:18Z</dcterms:modified>
</cp:coreProperties>
</file>