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85" r:id="rId5"/>
    <p:sldId id="386" r:id="rId6"/>
    <p:sldId id="394" r:id="rId7"/>
    <p:sldId id="387" r:id="rId8"/>
    <p:sldId id="388" r:id="rId9"/>
    <p:sldId id="389" r:id="rId10"/>
    <p:sldId id="390" r:id="rId11"/>
    <p:sldId id="391" r:id="rId12"/>
    <p:sldId id="392" r:id="rId13"/>
    <p:sldId id="39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2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8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8F1D4BAD-A977-475E-81CE-214B86F35841}"/>
    <pc:docChg chg="modSld">
      <pc:chgData name="Chester Swearingen" userId="977ae37b-6496-4371-994e-dc977374d4f1" providerId="ADAL" clId="{8F1D4BAD-A977-475E-81CE-214B86F35841}" dt="2020-07-16T00:57:44.587" v="16" actId="20577"/>
      <pc:docMkLst>
        <pc:docMk/>
      </pc:docMkLst>
      <pc:sldChg chg="modSp">
        <pc:chgData name="Chester Swearingen" userId="977ae37b-6496-4371-994e-dc977374d4f1" providerId="ADAL" clId="{8F1D4BAD-A977-475E-81CE-214B86F35841}" dt="2020-07-16T00:54:48.678" v="5" actId="6549"/>
        <pc:sldMkLst>
          <pc:docMk/>
          <pc:sldMk cId="2861656000" sldId="361"/>
        </pc:sldMkLst>
        <pc:spChg chg="mod">
          <ac:chgData name="Chester Swearingen" userId="977ae37b-6496-4371-994e-dc977374d4f1" providerId="ADAL" clId="{8F1D4BAD-A977-475E-81CE-214B86F35841}" dt="2020-07-16T00:54:48.678" v="5" actId="6549"/>
          <ac:spMkLst>
            <pc:docMk/>
            <pc:sldMk cId="2861656000" sldId="361"/>
            <ac:spMk id="3" creationId="{3304A66B-D265-4A74-B4FF-AA423DFB881D}"/>
          </ac:spMkLst>
        </pc:spChg>
      </pc:sldChg>
      <pc:sldChg chg="modSp">
        <pc:chgData name="Chester Swearingen" userId="977ae37b-6496-4371-994e-dc977374d4f1" providerId="ADAL" clId="{8F1D4BAD-A977-475E-81CE-214B86F35841}" dt="2020-07-16T00:55:28.411" v="7" actId="6549"/>
        <pc:sldMkLst>
          <pc:docMk/>
          <pc:sldMk cId="4015428580" sldId="363"/>
        </pc:sldMkLst>
        <pc:spChg chg="mod">
          <ac:chgData name="Chester Swearingen" userId="977ae37b-6496-4371-994e-dc977374d4f1" providerId="ADAL" clId="{8F1D4BAD-A977-475E-81CE-214B86F35841}" dt="2020-07-16T00:55:28.411" v="7" actId="6549"/>
          <ac:spMkLst>
            <pc:docMk/>
            <pc:sldMk cId="4015428580" sldId="363"/>
            <ac:spMk id="3" creationId="{3304A66B-D265-4A74-B4FF-AA423DFB881D}"/>
          </ac:spMkLst>
        </pc:spChg>
      </pc:sldChg>
      <pc:sldChg chg="modSp">
        <pc:chgData name="Chester Swearingen" userId="977ae37b-6496-4371-994e-dc977374d4f1" providerId="ADAL" clId="{8F1D4BAD-A977-475E-81CE-214B86F35841}" dt="2020-07-16T00:55:57.685" v="10" actId="20577"/>
        <pc:sldMkLst>
          <pc:docMk/>
          <pc:sldMk cId="1077758671" sldId="365"/>
        </pc:sldMkLst>
        <pc:spChg chg="mod">
          <ac:chgData name="Chester Swearingen" userId="977ae37b-6496-4371-994e-dc977374d4f1" providerId="ADAL" clId="{8F1D4BAD-A977-475E-81CE-214B86F35841}" dt="2020-07-16T00:55:57.685" v="10" actId="20577"/>
          <ac:spMkLst>
            <pc:docMk/>
            <pc:sldMk cId="1077758671" sldId="365"/>
            <ac:spMk id="3" creationId="{3304A66B-D265-4A74-B4FF-AA423DFB881D}"/>
          </ac:spMkLst>
        </pc:spChg>
      </pc:sldChg>
      <pc:sldChg chg="modSp mod">
        <pc:chgData name="Chester Swearingen" userId="977ae37b-6496-4371-994e-dc977374d4f1" providerId="ADAL" clId="{8F1D4BAD-A977-475E-81CE-214B86F35841}" dt="2020-07-16T00:56:24.373" v="11" actId="6549"/>
        <pc:sldMkLst>
          <pc:docMk/>
          <pc:sldMk cId="4087422021" sldId="366"/>
        </pc:sldMkLst>
        <pc:spChg chg="mod">
          <ac:chgData name="Chester Swearingen" userId="977ae37b-6496-4371-994e-dc977374d4f1" providerId="ADAL" clId="{8F1D4BAD-A977-475E-81CE-214B86F35841}" dt="2020-07-16T00:56:24.373" v="11" actId="6549"/>
          <ac:spMkLst>
            <pc:docMk/>
            <pc:sldMk cId="4087422021" sldId="366"/>
            <ac:spMk id="3" creationId="{3304A66B-D265-4A74-B4FF-AA423DFB881D}"/>
          </ac:spMkLst>
        </pc:spChg>
      </pc:sldChg>
      <pc:sldChg chg="modSp mod">
        <pc:chgData name="Chester Swearingen" userId="977ae37b-6496-4371-994e-dc977374d4f1" providerId="ADAL" clId="{8F1D4BAD-A977-475E-81CE-214B86F35841}" dt="2020-07-16T00:56:56.998" v="13" actId="6549"/>
        <pc:sldMkLst>
          <pc:docMk/>
          <pc:sldMk cId="2622650571" sldId="367"/>
        </pc:sldMkLst>
        <pc:spChg chg="mod">
          <ac:chgData name="Chester Swearingen" userId="977ae37b-6496-4371-994e-dc977374d4f1" providerId="ADAL" clId="{8F1D4BAD-A977-475E-81CE-214B86F35841}" dt="2020-07-16T00:56:56.998" v="13" actId="6549"/>
          <ac:spMkLst>
            <pc:docMk/>
            <pc:sldMk cId="2622650571" sldId="367"/>
            <ac:spMk id="3" creationId="{3304A66B-D265-4A74-B4FF-AA423DFB881D}"/>
          </ac:spMkLst>
        </pc:spChg>
      </pc:sldChg>
      <pc:sldChg chg="modSp">
        <pc:chgData name="Chester Swearingen" userId="977ae37b-6496-4371-994e-dc977374d4f1" providerId="ADAL" clId="{8F1D4BAD-A977-475E-81CE-214B86F35841}" dt="2020-07-16T00:57:44.587" v="16" actId="20577"/>
        <pc:sldMkLst>
          <pc:docMk/>
          <pc:sldMk cId="1740408243" sldId="369"/>
        </pc:sldMkLst>
        <pc:spChg chg="mod">
          <ac:chgData name="Chester Swearingen" userId="977ae37b-6496-4371-994e-dc977374d4f1" providerId="ADAL" clId="{8F1D4BAD-A977-475E-81CE-214B86F35841}" dt="2020-07-16T00:57:44.587" v="16" actId="20577"/>
          <ac:spMkLst>
            <pc:docMk/>
            <pc:sldMk cId="1740408243" sldId="369"/>
            <ac:spMk id="3" creationId="{3304A66B-D265-4A74-B4FF-AA423DFB881D}"/>
          </ac:spMkLst>
        </pc:spChg>
      </pc:sldChg>
      <pc:sldChg chg="modSp mod">
        <pc:chgData name="Chester Swearingen" userId="977ae37b-6496-4371-994e-dc977374d4f1" providerId="ADAL" clId="{8F1D4BAD-A977-475E-81CE-214B86F35841}" dt="2020-07-09T19:34:45.896" v="1" actId="20577"/>
        <pc:sldMkLst>
          <pc:docMk/>
          <pc:sldMk cId="1827766855" sldId="401"/>
        </pc:sldMkLst>
        <pc:spChg chg="mod">
          <ac:chgData name="Chester Swearingen" userId="977ae37b-6496-4371-994e-dc977374d4f1" providerId="ADAL" clId="{8F1D4BAD-A977-475E-81CE-214B86F35841}" dt="2020-07-09T19:34:45.896" v="1" actId="20577"/>
          <ac:spMkLst>
            <pc:docMk/>
            <pc:sldMk cId="1827766855" sldId="401"/>
            <ac:spMk id="4" creationId="{6D219747-0D1E-45FF-9816-16BD5AE33A29}"/>
          </ac:spMkLst>
        </pc:spChg>
      </pc:sldChg>
    </pc:docChg>
  </pc:docChgLst>
  <pc:docChgLst>
    <pc:chgData name="Chester Swearingen" userId="977ae37b-6496-4371-994e-dc977374d4f1" providerId="ADAL" clId="{0F61F1F7-4940-4636-803A-C3475438BD54}"/>
    <pc:docChg chg="modSld">
      <pc:chgData name="Chester Swearingen" userId="977ae37b-6496-4371-994e-dc977374d4f1" providerId="ADAL" clId="{0F61F1F7-4940-4636-803A-C3475438BD54}" dt="2023-07-05T17:00:50.129" v="1" actId="1076"/>
      <pc:docMkLst>
        <pc:docMk/>
      </pc:docMkLst>
      <pc:sldChg chg="modSp mod">
        <pc:chgData name="Chester Swearingen" userId="977ae37b-6496-4371-994e-dc977374d4f1" providerId="ADAL" clId="{0F61F1F7-4940-4636-803A-C3475438BD54}" dt="2023-07-05T17:00:43.968" v="0" actId="1076"/>
        <pc:sldMkLst>
          <pc:docMk/>
          <pc:sldMk cId="851113326" sldId="349"/>
        </pc:sldMkLst>
        <pc:spChg chg="mod">
          <ac:chgData name="Chester Swearingen" userId="977ae37b-6496-4371-994e-dc977374d4f1" providerId="ADAL" clId="{0F61F1F7-4940-4636-803A-C3475438BD54}" dt="2023-07-05T17:00:43.968" v="0" actId="1076"/>
          <ac:spMkLst>
            <pc:docMk/>
            <pc:sldMk cId="851113326" sldId="349"/>
            <ac:spMk id="3" creationId="{3304A66B-D265-4A74-B4FF-AA423DFB881D}"/>
          </ac:spMkLst>
        </pc:spChg>
      </pc:sldChg>
      <pc:sldChg chg="modSp mod">
        <pc:chgData name="Chester Swearingen" userId="977ae37b-6496-4371-994e-dc977374d4f1" providerId="ADAL" clId="{0F61F1F7-4940-4636-803A-C3475438BD54}" dt="2023-07-05T17:00:50.129" v="1" actId="1076"/>
        <pc:sldMkLst>
          <pc:docMk/>
          <pc:sldMk cId="2555458138" sldId="352"/>
        </pc:sldMkLst>
        <pc:spChg chg="mod">
          <ac:chgData name="Chester Swearingen" userId="977ae37b-6496-4371-994e-dc977374d4f1" providerId="ADAL" clId="{0F61F1F7-4940-4636-803A-C3475438BD54}" dt="2023-07-05T17:00:50.129" v="1" actId="1076"/>
          <ac:spMkLst>
            <pc:docMk/>
            <pc:sldMk cId="2555458138" sldId="352"/>
            <ac:spMk id="3" creationId="{3304A66B-D265-4A74-B4FF-AA423DFB88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28B5-9035-4E55-A407-E8567A56479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C377-E7F3-4760-8602-90E291C21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7DA6-F017-4AB3-ACE9-089EFB389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36D38-1045-45BC-9A31-F3DAAC205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F022-69AB-431A-8870-7D916543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FE57-344B-4D40-88A4-2644A2F8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25D7-2062-4DCB-BC20-1BA2D4BB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4B84-8553-4D9D-8E9E-8911F9FD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F763-C882-498F-9682-89C197FC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C970-45D0-4897-811C-F66CDD009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D8C-6217-4E86-8CE2-207C8902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E43A-73BF-4D10-9231-3380CE9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65174-F3B2-41AB-B15D-EF26A35E3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2B7E7-E185-4F92-B414-53B68337B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CD41-1F90-4C21-8F0E-1B6A1C1E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7EE90-E9B4-40EB-9A1C-B4DA34C7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BE6D-76CC-45B8-A0AC-863605A5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540C-F033-43CF-9A44-3029264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1E08-282D-4A26-B751-809E24DE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2687-AB91-4526-BA1D-E12057A7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8EFC3-B435-482D-AF7A-8FA2811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F885-9AED-4121-81EE-AEEFFD01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9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644B-F37E-432A-A888-7F6A70F9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CD13E-789A-4BBF-9570-D5BF9240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31E9-BA84-40DF-8C1E-4FAFC9C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6F-0EC6-461B-9876-A62D003F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703E-2B8A-4572-B0C1-56A9A60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510-E283-450C-A297-FD360D2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4481-3335-439D-84A4-5E5FB79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AE32-C8B6-4833-A5FD-D67DE3876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C3CD-D414-43C0-A872-934D07F9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686A-8786-49A4-8FFA-9B862B37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15ABD-54D3-49D8-B337-DD081282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0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4B32-EDC0-44AE-826B-839C35DF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5855B-FBFF-48BD-84AF-8B88C702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1B23A-E033-4AEA-94EF-E5ECF6A2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C373C-F0EB-45FA-BBC8-0C13FB03A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F78CC-F368-44A4-9382-C4C1676F7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EA228-8A7D-406B-847D-BB14D5E5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EE389-ACF7-492F-9F43-740D10D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2A9B-AAC2-4A34-B245-61D02C43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BEAE-C89E-4AD0-80ED-0CC2E01B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E60D0-2488-4345-ACE5-26863328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746D7-3B39-4A93-B4DD-77DA37AD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22FE3-C03A-4A1C-82BB-0D4B90D1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314CB-7ED7-450E-A514-FB84763F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AD28C-EDF4-4F86-AB96-BC411C96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CD15-6475-43ED-9B07-4C952FFA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0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6906-CEAA-4D81-BB87-2201B2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EB09-A525-4FCC-AE9F-07D4F3D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3E0E0-9B6C-4371-AB86-1AD6C2D38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1E3FF-A94E-4A7F-AC60-6CA7F5E6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A2C04-8DBE-40A3-8AE6-835FCF77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4F8C-7CCC-44C2-841F-9090AB7E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EC412-74DE-40C1-822C-D4FB496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AC7C9-D41B-42B0-9E87-D05D976AE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9951B-5EEA-416F-BC97-F6F70D5A4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8957-1D6E-4B7E-89C3-C339BCE2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E85E2-BCE9-47DA-9D24-AA5F762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BD84-BE4C-4B9A-8309-96FE7B1E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361-7390-4E65-95A9-ED59E330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2CA9-4FD8-4CE4-BDCE-DF11F908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72D9-013C-44A1-8601-9366C7A49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C63-1AC7-4A22-89EE-5B3258AD4C30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89D38-C1F4-4EAD-85DF-EA1FB742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8075-5847-40F6-A123-3A8D8D266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1881-BDC4-400D-A2EB-251F2E07E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82944"/>
            <a:ext cx="12192000" cy="1134407"/>
          </a:xfrm>
        </p:spPr>
        <p:txBody>
          <a:bodyPr>
            <a:normAutofit/>
          </a:bodyPr>
          <a:lstStyle/>
          <a:p>
            <a:r>
              <a:rPr lang="en-US" sz="6600" b="1" dirty="0"/>
              <a:t>Breaking Strongholds</a:t>
            </a:r>
          </a:p>
        </p:txBody>
      </p:sp>
    </p:spTree>
    <p:extLst>
      <p:ext uri="{BB962C8B-B14F-4D97-AF65-F5344CB8AC3E}">
        <p14:creationId xmlns:p14="http://schemas.microsoft.com/office/powerpoint/2010/main" val="3510055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a seducing spirit</a:t>
            </a:r>
            <a:r>
              <a:rPr lang="en-US" sz="3600" dirty="0"/>
              <a:t>, and the works of darkness that attempts to control my mind from rejecting the lies of this world and embracing the truth from God’s Word.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prostitution</a:t>
            </a:r>
            <a:r>
              <a:rPr lang="en-US" sz="3600" dirty="0"/>
              <a:t> and every type of unfaithfulness, whether it is in marriage, with finances, or in my relationship with God.</a:t>
            </a:r>
          </a:p>
          <a:p>
            <a:pPr marL="0" indent="0">
              <a:buNone/>
            </a:pPr>
            <a:endParaRPr lang="en-US" sz="36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B4FFB8-56F5-46CE-B99A-D6D4A9224636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2524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spirit of Anti-Christ</a:t>
            </a:r>
            <a:r>
              <a:rPr lang="en-US" sz="3600" dirty="0"/>
              <a:t>, and all spirits that are attempting to lead me into error.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bondage</a:t>
            </a:r>
            <a:r>
              <a:rPr lang="en-US" sz="3600" dirty="0"/>
              <a:t> and any type of addictive substance or action.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326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death</a:t>
            </a:r>
            <a:r>
              <a:rPr lang="en-US" sz="3600" dirty="0"/>
              <a:t>, whether it is physical sickness, or actions that could lead to my own, or other people’s premature death.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1991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stronghold of a </a:t>
            </a:r>
            <a:r>
              <a:rPr lang="en-US" sz="3600" b="1" dirty="0"/>
              <a:t>deaf and mute spirit</a:t>
            </a:r>
            <a:r>
              <a:rPr lang="en-US" sz="3600" dirty="0"/>
              <a:t>, that tries to keep my mind bound to an assortment of mental illnesses or spiritual deafness and blindness.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divination</a:t>
            </a:r>
            <a:r>
              <a:rPr lang="en-US" sz="3600" dirty="0"/>
              <a:t>, and all types of occult or witchcraft practices.</a:t>
            </a:r>
          </a:p>
        </p:txBody>
      </p:sp>
    </p:spTree>
    <p:extLst>
      <p:ext uri="{BB962C8B-B14F-4D97-AF65-F5344CB8AC3E}">
        <p14:creationId xmlns:p14="http://schemas.microsoft.com/office/powerpoint/2010/main" val="167980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error</a:t>
            </a:r>
            <a:r>
              <a:rPr lang="en-US" sz="3600" dirty="0"/>
              <a:t>, and all lying spirits that attempt to control my mind and prevent me from embracing the truth found only in God’s Word.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 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a familiar spirit</a:t>
            </a:r>
            <a:r>
              <a:rPr lang="en-US" sz="3600" dirty="0"/>
              <a:t>, which is trying to control my family line.</a:t>
            </a:r>
          </a:p>
        </p:txBody>
      </p:sp>
    </p:spTree>
    <p:extLst>
      <p:ext uri="{BB962C8B-B14F-4D97-AF65-F5344CB8AC3E}">
        <p14:creationId xmlns:p14="http://schemas.microsoft.com/office/powerpoint/2010/main" val="16340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fear</a:t>
            </a:r>
            <a:r>
              <a:rPr lang="en-US" sz="3600" dirty="0"/>
              <a:t>, that is attempting to keep me from walking in freedom and victory.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pride</a:t>
            </a:r>
            <a:r>
              <a:rPr lang="en-US" sz="3600" dirty="0"/>
              <a:t>, and every demonic strategy that is directing me toward worshiping self and making self a god.</a:t>
            </a:r>
          </a:p>
        </p:txBody>
      </p:sp>
    </p:spTree>
    <p:extLst>
      <p:ext uri="{BB962C8B-B14F-4D97-AF65-F5344CB8AC3E}">
        <p14:creationId xmlns:p14="http://schemas.microsoft.com/office/powerpoint/2010/main" val="30812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heaviness</a:t>
            </a:r>
            <a:r>
              <a:rPr lang="en-US" sz="3600" dirty="0"/>
              <a:t>, with all its attempts to keep me locked down in depression, despair, no hope, inferiority, low self-esteem, shame, guilt, grief, and rejection.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rejection</a:t>
            </a:r>
            <a:r>
              <a:rPr lang="en-US" sz="3600" dirty="0"/>
              <a:t>, that has the ultimate purpose of making me feel rejected by my Father God. </a:t>
            </a:r>
          </a:p>
        </p:txBody>
      </p:sp>
    </p:spTree>
    <p:extLst>
      <p:ext uri="{BB962C8B-B14F-4D97-AF65-F5344CB8AC3E}">
        <p14:creationId xmlns:p14="http://schemas.microsoft.com/office/powerpoint/2010/main" val="28039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infirmity</a:t>
            </a:r>
            <a:r>
              <a:rPr lang="en-US" sz="3600" dirty="0"/>
              <a:t> that is trying to keep me in bondage to mental and physical suffering.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jealousy</a:t>
            </a:r>
            <a:r>
              <a:rPr lang="en-US" sz="3600" dirty="0"/>
              <a:t>, that attempts to generate anger, rage, hate, violence, aggression, murder, and cruelty.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6020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In Jesus’ Name I Renounce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lying</a:t>
            </a:r>
            <a:r>
              <a:rPr lang="en-US" sz="3600" dirty="0"/>
              <a:t>, that could lead to my self-deception, as well as to the lie that I’ll never be free.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/>
              <a:t>In Jesus’ Name I Renounce</a:t>
            </a:r>
          </a:p>
          <a:p>
            <a:pPr marL="0" indent="0">
              <a:buNone/>
            </a:pPr>
            <a:r>
              <a:rPr lang="en-US" sz="3600" dirty="0"/>
              <a:t>The </a:t>
            </a:r>
            <a:r>
              <a:rPr lang="en-US" sz="3600" b="1" dirty="0"/>
              <a:t>stronghold of perversity</a:t>
            </a:r>
            <a:r>
              <a:rPr lang="en-US" sz="3600" dirty="0"/>
              <a:t>, and everything degrading, unholy, and demonically evil.</a:t>
            </a:r>
          </a:p>
        </p:txBody>
      </p:sp>
    </p:spTree>
    <p:extLst>
      <p:ext uri="{BB962C8B-B14F-4D97-AF65-F5344CB8AC3E}">
        <p14:creationId xmlns:p14="http://schemas.microsoft.com/office/powerpoint/2010/main" val="333167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2D4666-DA0F-4D7D-897C-2726027517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57B240-E49D-4CE3-8DE3-DBEE06FAE114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ae4633b8-19ee-4b8e-9e2a-0488a016ddc1"/>
    <ds:schemaRef ds:uri="http://schemas.microsoft.com/office/infopath/2007/PartnerControls"/>
    <ds:schemaRef ds:uri="http://schemas.openxmlformats.org/package/2006/metadata/core-properties"/>
    <ds:schemaRef ds:uri="55df3454-b174-4734-ad56-461ec1e5d25c"/>
  </ds:schemaRefs>
</ds:datastoreItem>
</file>

<file path=customXml/itemProps3.xml><?xml version="1.0" encoding="utf-8"?>
<ds:datastoreItem xmlns:ds="http://schemas.openxmlformats.org/officeDocument/2006/customXml" ds:itemID="{AD43E2A4-4E8E-4B79-8286-9DD3FB5817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3697</TotalTime>
  <Words>483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Breaking Strongholds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Curses Prayer</dc:title>
  <dc:creator>Chester Swearingen</dc:creator>
  <cp:lastModifiedBy>Chester Swearingen</cp:lastModifiedBy>
  <cp:revision>36</cp:revision>
  <dcterms:created xsi:type="dcterms:W3CDTF">2019-10-31T18:00:05Z</dcterms:created>
  <dcterms:modified xsi:type="dcterms:W3CDTF">2025-05-21T22:34:03Z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