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sldIdLst>
    <p:sldId id="338" r:id="rId5"/>
    <p:sldId id="361" r:id="rId6"/>
    <p:sldId id="362" r:id="rId7"/>
    <p:sldId id="363" r:id="rId8"/>
    <p:sldId id="364" r:id="rId9"/>
    <p:sldId id="365" r:id="rId10"/>
    <p:sldId id="366" r:id="rId11"/>
    <p:sldId id="367" r:id="rId12"/>
    <p:sldId id="368" r:id="rId13"/>
    <p:sldId id="369" r:id="rId14"/>
    <p:sldId id="370" r:id="rId15"/>
    <p:sldId id="371" r:id="rId16"/>
    <p:sldId id="376" r:id="rId17"/>
    <p:sldId id="373" r:id="rId18"/>
    <p:sldId id="375" r:id="rId19"/>
    <p:sldId id="378" r:id="rId20"/>
    <p:sldId id="377" r:id="rId21"/>
    <p:sldId id="372" r:id="rId22"/>
    <p:sldId id="379" r:id="rId23"/>
    <p:sldId id="380" r:id="rId24"/>
    <p:sldId id="381" r:id="rId25"/>
    <p:sldId id="382" r:id="rId26"/>
    <p:sldId id="383" r:id="rId27"/>
    <p:sldId id="384"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52" autoAdjust="0"/>
    <p:restoredTop sz="94660"/>
  </p:normalViewPr>
  <p:slideViewPr>
    <p:cSldViewPr snapToGrid="0">
      <p:cViewPr varScale="1">
        <p:scale>
          <a:sx n="80" d="100"/>
          <a:sy n="80" d="100"/>
        </p:scale>
        <p:origin x="96" y="846"/>
      </p:cViewPr>
      <p:guideLst/>
    </p:cSldViewPr>
  </p:slideViewPr>
  <p:notesTextViewPr>
    <p:cViewPr>
      <p:scale>
        <a:sx n="1" d="1"/>
        <a:sy n="1" d="1"/>
      </p:scale>
      <p:origin x="0" y="0"/>
    </p:cViewPr>
  </p:notesTextViewPr>
  <p:sorterViewPr>
    <p:cViewPr varScale="1">
      <p:scale>
        <a:sx n="1" d="1"/>
        <a:sy n="1" d="1"/>
      </p:scale>
      <p:origin x="0" y="-184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68"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ster Swearingen" userId="977ae37b-6496-4371-994e-dc977374d4f1" providerId="ADAL" clId="{0F61F1F7-4940-4636-803A-C3475438BD54}"/>
    <pc:docChg chg="modSld">
      <pc:chgData name="Chester Swearingen" userId="977ae37b-6496-4371-994e-dc977374d4f1" providerId="ADAL" clId="{0F61F1F7-4940-4636-803A-C3475438BD54}" dt="2023-07-05T17:00:50.129" v="1" actId="1076"/>
      <pc:docMkLst>
        <pc:docMk/>
      </pc:docMkLst>
      <pc:sldChg chg="modSp mod">
        <pc:chgData name="Chester Swearingen" userId="977ae37b-6496-4371-994e-dc977374d4f1" providerId="ADAL" clId="{0F61F1F7-4940-4636-803A-C3475438BD54}" dt="2023-07-05T17:00:43.968" v="0" actId="1076"/>
        <pc:sldMkLst>
          <pc:docMk/>
          <pc:sldMk cId="851113326" sldId="349"/>
        </pc:sldMkLst>
        <pc:spChg chg="mod">
          <ac:chgData name="Chester Swearingen" userId="977ae37b-6496-4371-994e-dc977374d4f1" providerId="ADAL" clId="{0F61F1F7-4940-4636-803A-C3475438BD54}" dt="2023-07-05T17:00:43.968" v="0" actId="1076"/>
          <ac:spMkLst>
            <pc:docMk/>
            <pc:sldMk cId="851113326" sldId="349"/>
            <ac:spMk id="3" creationId="{3304A66B-D265-4A74-B4FF-AA423DFB881D}"/>
          </ac:spMkLst>
        </pc:spChg>
      </pc:sldChg>
      <pc:sldChg chg="modSp mod">
        <pc:chgData name="Chester Swearingen" userId="977ae37b-6496-4371-994e-dc977374d4f1" providerId="ADAL" clId="{0F61F1F7-4940-4636-803A-C3475438BD54}" dt="2023-07-05T17:00:50.129" v="1" actId="1076"/>
        <pc:sldMkLst>
          <pc:docMk/>
          <pc:sldMk cId="2555458138" sldId="352"/>
        </pc:sldMkLst>
        <pc:spChg chg="mod">
          <ac:chgData name="Chester Swearingen" userId="977ae37b-6496-4371-994e-dc977374d4f1" providerId="ADAL" clId="{0F61F1F7-4940-4636-803A-C3475438BD54}" dt="2023-07-05T17:00:50.129" v="1" actId="1076"/>
          <ac:spMkLst>
            <pc:docMk/>
            <pc:sldMk cId="2555458138" sldId="352"/>
            <ac:spMk id="3" creationId="{3304A66B-D265-4A74-B4FF-AA423DFB881D}"/>
          </ac:spMkLst>
        </pc:spChg>
      </pc:sldChg>
    </pc:docChg>
  </pc:docChgLst>
  <pc:docChgLst>
    <pc:chgData name="Chester Swearingen" userId="977ae37b-6496-4371-994e-dc977374d4f1" providerId="ADAL" clId="{8F1D4BAD-A977-475E-81CE-214B86F35841}"/>
    <pc:docChg chg="modSld">
      <pc:chgData name="Chester Swearingen" userId="977ae37b-6496-4371-994e-dc977374d4f1" providerId="ADAL" clId="{8F1D4BAD-A977-475E-81CE-214B86F35841}" dt="2020-07-16T00:57:44.587" v="16" actId="20577"/>
      <pc:docMkLst>
        <pc:docMk/>
      </pc:docMkLst>
      <pc:sldChg chg="modSp">
        <pc:chgData name="Chester Swearingen" userId="977ae37b-6496-4371-994e-dc977374d4f1" providerId="ADAL" clId="{8F1D4BAD-A977-475E-81CE-214B86F35841}" dt="2020-07-16T00:54:48.678" v="5" actId="6549"/>
        <pc:sldMkLst>
          <pc:docMk/>
          <pc:sldMk cId="2861656000" sldId="361"/>
        </pc:sldMkLst>
        <pc:spChg chg="mod">
          <ac:chgData name="Chester Swearingen" userId="977ae37b-6496-4371-994e-dc977374d4f1" providerId="ADAL" clId="{8F1D4BAD-A977-475E-81CE-214B86F35841}" dt="2020-07-16T00:54:48.678" v="5" actId="6549"/>
          <ac:spMkLst>
            <pc:docMk/>
            <pc:sldMk cId="2861656000" sldId="361"/>
            <ac:spMk id="3" creationId="{3304A66B-D265-4A74-B4FF-AA423DFB881D}"/>
          </ac:spMkLst>
        </pc:spChg>
      </pc:sldChg>
      <pc:sldChg chg="modSp">
        <pc:chgData name="Chester Swearingen" userId="977ae37b-6496-4371-994e-dc977374d4f1" providerId="ADAL" clId="{8F1D4BAD-A977-475E-81CE-214B86F35841}" dt="2020-07-16T00:55:28.411" v="7" actId="6549"/>
        <pc:sldMkLst>
          <pc:docMk/>
          <pc:sldMk cId="4015428580" sldId="363"/>
        </pc:sldMkLst>
        <pc:spChg chg="mod">
          <ac:chgData name="Chester Swearingen" userId="977ae37b-6496-4371-994e-dc977374d4f1" providerId="ADAL" clId="{8F1D4BAD-A977-475E-81CE-214B86F35841}" dt="2020-07-16T00:55:28.411" v="7" actId="6549"/>
          <ac:spMkLst>
            <pc:docMk/>
            <pc:sldMk cId="4015428580" sldId="363"/>
            <ac:spMk id="3" creationId="{3304A66B-D265-4A74-B4FF-AA423DFB881D}"/>
          </ac:spMkLst>
        </pc:spChg>
      </pc:sldChg>
      <pc:sldChg chg="modSp">
        <pc:chgData name="Chester Swearingen" userId="977ae37b-6496-4371-994e-dc977374d4f1" providerId="ADAL" clId="{8F1D4BAD-A977-475E-81CE-214B86F35841}" dt="2020-07-16T00:55:57.685" v="10" actId="20577"/>
        <pc:sldMkLst>
          <pc:docMk/>
          <pc:sldMk cId="1077758671" sldId="365"/>
        </pc:sldMkLst>
        <pc:spChg chg="mod">
          <ac:chgData name="Chester Swearingen" userId="977ae37b-6496-4371-994e-dc977374d4f1" providerId="ADAL" clId="{8F1D4BAD-A977-475E-81CE-214B86F35841}" dt="2020-07-16T00:55:57.685" v="10" actId="20577"/>
          <ac:spMkLst>
            <pc:docMk/>
            <pc:sldMk cId="1077758671" sldId="365"/>
            <ac:spMk id="3" creationId="{3304A66B-D265-4A74-B4FF-AA423DFB881D}"/>
          </ac:spMkLst>
        </pc:spChg>
      </pc:sldChg>
      <pc:sldChg chg="modSp mod">
        <pc:chgData name="Chester Swearingen" userId="977ae37b-6496-4371-994e-dc977374d4f1" providerId="ADAL" clId="{8F1D4BAD-A977-475E-81CE-214B86F35841}" dt="2020-07-16T00:56:24.373" v="11" actId="6549"/>
        <pc:sldMkLst>
          <pc:docMk/>
          <pc:sldMk cId="4087422021" sldId="366"/>
        </pc:sldMkLst>
        <pc:spChg chg="mod">
          <ac:chgData name="Chester Swearingen" userId="977ae37b-6496-4371-994e-dc977374d4f1" providerId="ADAL" clId="{8F1D4BAD-A977-475E-81CE-214B86F35841}" dt="2020-07-16T00:56:24.373" v="11" actId="6549"/>
          <ac:spMkLst>
            <pc:docMk/>
            <pc:sldMk cId="4087422021" sldId="366"/>
            <ac:spMk id="3" creationId="{3304A66B-D265-4A74-B4FF-AA423DFB881D}"/>
          </ac:spMkLst>
        </pc:spChg>
      </pc:sldChg>
      <pc:sldChg chg="modSp mod">
        <pc:chgData name="Chester Swearingen" userId="977ae37b-6496-4371-994e-dc977374d4f1" providerId="ADAL" clId="{8F1D4BAD-A977-475E-81CE-214B86F35841}" dt="2020-07-16T00:56:56.998" v="13" actId="6549"/>
        <pc:sldMkLst>
          <pc:docMk/>
          <pc:sldMk cId="2622650571" sldId="367"/>
        </pc:sldMkLst>
        <pc:spChg chg="mod">
          <ac:chgData name="Chester Swearingen" userId="977ae37b-6496-4371-994e-dc977374d4f1" providerId="ADAL" clId="{8F1D4BAD-A977-475E-81CE-214B86F35841}" dt="2020-07-16T00:56:56.998" v="13" actId="6549"/>
          <ac:spMkLst>
            <pc:docMk/>
            <pc:sldMk cId="2622650571" sldId="367"/>
            <ac:spMk id="3" creationId="{3304A66B-D265-4A74-B4FF-AA423DFB881D}"/>
          </ac:spMkLst>
        </pc:spChg>
      </pc:sldChg>
      <pc:sldChg chg="modSp">
        <pc:chgData name="Chester Swearingen" userId="977ae37b-6496-4371-994e-dc977374d4f1" providerId="ADAL" clId="{8F1D4BAD-A977-475E-81CE-214B86F35841}" dt="2020-07-16T00:57:44.587" v="16" actId="20577"/>
        <pc:sldMkLst>
          <pc:docMk/>
          <pc:sldMk cId="1740408243" sldId="369"/>
        </pc:sldMkLst>
        <pc:spChg chg="mod">
          <ac:chgData name="Chester Swearingen" userId="977ae37b-6496-4371-994e-dc977374d4f1" providerId="ADAL" clId="{8F1D4BAD-A977-475E-81CE-214B86F35841}" dt="2020-07-16T00:57:44.587" v="16" actId="20577"/>
          <ac:spMkLst>
            <pc:docMk/>
            <pc:sldMk cId="1740408243" sldId="369"/>
            <ac:spMk id="3" creationId="{3304A66B-D265-4A74-B4FF-AA423DFB881D}"/>
          </ac:spMkLst>
        </pc:spChg>
      </pc:sldChg>
      <pc:sldChg chg="modSp mod">
        <pc:chgData name="Chester Swearingen" userId="977ae37b-6496-4371-994e-dc977374d4f1" providerId="ADAL" clId="{8F1D4BAD-A977-475E-81CE-214B86F35841}" dt="2020-07-09T19:34:45.896" v="1" actId="20577"/>
        <pc:sldMkLst>
          <pc:docMk/>
          <pc:sldMk cId="1827766855" sldId="401"/>
        </pc:sldMkLst>
        <pc:spChg chg="mod">
          <ac:chgData name="Chester Swearingen" userId="977ae37b-6496-4371-994e-dc977374d4f1" providerId="ADAL" clId="{8F1D4BAD-A977-475E-81CE-214B86F35841}" dt="2020-07-09T19:34:45.896" v="1" actId="20577"/>
          <ac:spMkLst>
            <pc:docMk/>
            <pc:sldMk cId="1827766855" sldId="401"/>
            <ac:spMk id="4" creationId="{6D219747-0D1E-45FF-9816-16BD5AE33A2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1228B5-9035-4E55-A407-E8567A564790}" type="datetimeFigureOut">
              <a:rPr lang="en-US" smtClean="0"/>
              <a:t>5/20/2025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AFC377-E7F3-4760-8602-90E291C21631}" type="slidenum">
              <a:rPr lang="en-US" smtClean="0"/>
              <a:t>‹#›</a:t>
            </a:fld>
            <a:endParaRPr lang="en-US"/>
          </a:p>
        </p:txBody>
      </p:sp>
    </p:spTree>
    <p:extLst>
      <p:ext uri="{BB962C8B-B14F-4D97-AF65-F5344CB8AC3E}">
        <p14:creationId xmlns:p14="http://schemas.microsoft.com/office/powerpoint/2010/main" val="577204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4BF7DA6-F017-4AB3-ACE9-089EFB38905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AF236D38-1045-45BC-9A31-F3DAAC2052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D12DF022-69AB-431A-8870-7D9165436F71}"/>
              </a:ext>
            </a:extLst>
          </p:cNvPr>
          <p:cNvSpPr>
            <a:spLocks noGrp="1"/>
          </p:cNvSpPr>
          <p:nvPr>
            <p:ph type="dt" sz="half" idx="10"/>
          </p:nvPr>
        </p:nvSpPr>
        <p:spPr/>
        <p:txBody>
          <a:bodyPr/>
          <a:lstStyle/>
          <a:p>
            <a:fld id="{E1102C63-1AC7-4A22-89EE-5B3258AD4C30}" type="datetimeFigureOut">
              <a:rPr lang="en-US" smtClean="0"/>
              <a:t>5/20/2025</a:t>
            </a:fld>
            <a:endParaRPr lang="en-US"/>
          </a:p>
        </p:txBody>
      </p:sp>
      <p:sp>
        <p:nvSpPr>
          <p:cNvPr id="5" name="Footer Placeholder 4">
            <a:extLst>
              <a:ext uri="{FF2B5EF4-FFF2-40B4-BE49-F238E27FC236}">
                <a16:creationId xmlns:a16="http://schemas.microsoft.com/office/drawing/2014/main" xmlns="" id="{17B7FE57-344B-4D40-88A4-2644A2F81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D0A25D7-2062-4DCB-BC20-1BA2D4BB97BB}"/>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1505017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894B84-8553-4D9D-8E9E-8911F9FD127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5933F763-C882-498F-9682-89C197FCD2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DD8EC970-45D0-4897-811C-F66CDD00959E}"/>
              </a:ext>
            </a:extLst>
          </p:cNvPr>
          <p:cNvSpPr>
            <a:spLocks noGrp="1"/>
          </p:cNvSpPr>
          <p:nvPr>
            <p:ph type="dt" sz="half" idx="10"/>
          </p:nvPr>
        </p:nvSpPr>
        <p:spPr/>
        <p:txBody>
          <a:bodyPr/>
          <a:lstStyle/>
          <a:p>
            <a:fld id="{E1102C63-1AC7-4A22-89EE-5B3258AD4C30}" type="datetimeFigureOut">
              <a:rPr lang="en-US" smtClean="0"/>
              <a:t>5/20/2025</a:t>
            </a:fld>
            <a:endParaRPr lang="en-US"/>
          </a:p>
        </p:txBody>
      </p:sp>
      <p:sp>
        <p:nvSpPr>
          <p:cNvPr id="5" name="Footer Placeholder 4">
            <a:extLst>
              <a:ext uri="{FF2B5EF4-FFF2-40B4-BE49-F238E27FC236}">
                <a16:creationId xmlns:a16="http://schemas.microsoft.com/office/drawing/2014/main" xmlns="" id="{FC18BD8C-6217-4E86-8CE2-207C8902D6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98CDE43A-73BF-4D10-9231-3380CE984E5F}"/>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302141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75365174-F3B2-41AB-B15D-EF26A35E3E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9CF2B7E7-E185-4F92-B414-53B68337BA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8D6CD41-1F90-4C21-8F0E-1B6A1C1E5B6A}"/>
              </a:ext>
            </a:extLst>
          </p:cNvPr>
          <p:cNvSpPr>
            <a:spLocks noGrp="1"/>
          </p:cNvSpPr>
          <p:nvPr>
            <p:ph type="dt" sz="half" idx="10"/>
          </p:nvPr>
        </p:nvSpPr>
        <p:spPr/>
        <p:txBody>
          <a:bodyPr/>
          <a:lstStyle/>
          <a:p>
            <a:fld id="{E1102C63-1AC7-4A22-89EE-5B3258AD4C30}" type="datetimeFigureOut">
              <a:rPr lang="en-US" smtClean="0"/>
              <a:t>5/20/2025</a:t>
            </a:fld>
            <a:endParaRPr lang="en-US"/>
          </a:p>
        </p:txBody>
      </p:sp>
      <p:sp>
        <p:nvSpPr>
          <p:cNvPr id="5" name="Footer Placeholder 4">
            <a:extLst>
              <a:ext uri="{FF2B5EF4-FFF2-40B4-BE49-F238E27FC236}">
                <a16:creationId xmlns:a16="http://schemas.microsoft.com/office/drawing/2014/main" xmlns="" id="{2F57EE90-E9B4-40EB-9A1C-B4DA34C732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287BE6D-76CC-45B8-A0AC-863605A54F26}"/>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795295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C9540C-F033-43CF-9A44-30292644EF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91141E08-282D-4A26-B751-809E24DECA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552687-AB91-4526-BA1D-E12057A7EBA1}"/>
              </a:ext>
            </a:extLst>
          </p:cNvPr>
          <p:cNvSpPr>
            <a:spLocks noGrp="1"/>
          </p:cNvSpPr>
          <p:nvPr>
            <p:ph type="dt" sz="half" idx="10"/>
          </p:nvPr>
        </p:nvSpPr>
        <p:spPr/>
        <p:txBody>
          <a:bodyPr/>
          <a:lstStyle/>
          <a:p>
            <a:fld id="{E1102C63-1AC7-4A22-89EE-5B3258AD4C30}" type="datetimeFigureOut">
              <a:rPr lang="en-US" smtClean="0"/>
              <a:t>5/20/2025</a:t>
            </a:fld>
            <a:endParaRPr lang="en-US"/>
          </a:p>
        </p:txBody>
      </p:sp>
      <p:sp>
        <p:nvSpPr>
          <p:cNvPr id="5" name="Footer Placeholder 4">
            <a:extLst>
              <a:ext uri="{FF2B5EF4-FFF2-40B4-BE49-F238E27FC236}">
                <a16:creationId xmlns:a16="http://schemas.microsoft.com/office/drawing/2014/main" xmlns="" id="{D2C8EFC3-B435-482D-AF7A-8FA2811767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474F885-9AED-4121-81EE-AEEFFD01FC78}"/>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3767499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BB644B-F37E-432A-A888-7F6A70F9BB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B8FCD13E-789A-4BBF-9570-D5BF92405C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FE3F31E9-BA84-40DF-8C1E-4FAFC9CB69E3}"/>
              </a:ext>
            </a:extLst>
          </p:cNvPr>
          <p:cNvSpPr>
            <a:spLocks noGrp="1"/>
          </p:cNvSpPr>
          <p:nvPr>
            <p:ph type="dt" sz="half" idx="10"/>
          </p:nvPr>
        </p:nvSpPr>
        <p:spPr/>
        <p:txBody>
          <a:bodyPr/>
          <a:lstStyle/>
          <a:p>
            <a:fld id="{E1102C63-1AC7-4A22-89EE-5B3258AD4C30}" type="datetimeFigureOut">
              <a:rPr lang="en-US" smtClean="0"/>
              <a:t>5/20/2025</a:t>
            </a:fld>
            <a:endParaRPr lang="en-US"/>
          </a:p>
        </p:txBody>
      </p:sp>
      <p:sp>
        <p:nvSpPr>
          <p:cNvPr id="5" name="Footer Placeholder 4">
            <a:extLst>
              <a:ext uri="{FF2B5EF4-FFF2-40B4-BE49-F238E27FC236}">
                <a16:creationId xmlns:a16="http://schemas.microsoft.com/office/drawing/2014/main" xmlns="" id="{21675F6F-0EC6-461B-9876-A62D003FFD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F41703E-2B8A-4572-B0C1-56A9A606EB7D}"/>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1186573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AB3510-E283-450C-A297-FD360D227A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BE414481-3335-439D-84A4-5E5FB79E7E6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0A3DAE32-C8B6-4833-A5FD-D67DE3876BC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E7A7C3CD-D414-43C0-A872-934D07F9DE81}"/>
              </a:ext>
            </a:extLst>
          </p:cNvPr>
          <p:cNvSpPr>
            <a:spLocks noGrp="1"/>
          </p:cNvSpPr>
          <p:nvPr>
            <p:ph type="dt" sz="half" idx="10"/>
          </p:nvPr>
        </p:nvSpPr>
        <p:spPr/>
        <p:txBody>
          <a:bodyPr/>
          <a:lstStyle/>
          <a:p>
            <a:fld id="{E1102C63-1AC7-4A22-89EE-5B3258AD4C30}" type="datetimeFigureOut">
              <a:rPr lang="en-US" smtClean="0"/>
              <a:t>5/20/2025</a:t>
            </a:fld>
            <a:endParaRPr lang="en-US"/>
          </a:p>
        </p:txBody>
      </p:sp>
      <p:sp>
        <p:nvSpPr>
          <p:cNvPr id="6" name="Footer Placeholder 5">
            <a:extLst>
              <a:ext uri="{FF2B5EF4-FFF2-40B4-BE49-F238E27FC236}">
                <a16:creationId xmlns:a16="http://schemas.microsoft.com/office/drawing/2014/main" xmlns="" id="{6E65686A-8786-49A4-8FFA-9B862B3784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0E215ABD-54D3-49D8-B337-DD081282E409}"/>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2952305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4B4B32-EDC0-44AE-826B-839C35DF56C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DF35855B-FBFF-48BD-84AF-8B88C70211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7281B23A-E033-4AEA-94EF-E5ECF6A25E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A64C373C-F0EB-45FA-BBC8-0C13FB03A2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F8AF78CC-F368-44A4-9382-C4C1676F72D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E85EA228-8A7D-406B-847D-BB14D5E56400}"/>
              </a:ext>
            </a:extLst>
          </p:cNvPr>
          <p:cNvSpPr>
            <a:spLocks noGrp="1"/>
          </p:cNvSpPr>
          <p:nvPr>
            <p:ph type="dt" sz="half" idx="10"/>
          </p:nvPr>
        </p:nvSpPr>
        <p:spPr/>
        <p:txBody>
          <a:bodyPr/>
          <a:lstStyle/>
          <a:p>
            <a:fld id="{E1102C63-1AC7-4A22-89EE-5B3258AD4C30}" type="datetimeFigureOut">
              <a:rPr lang="en-US" smtClean="0"/>
              <a:t>5/20/2025</a:t>
            </a:fld>
            <a:endParaRPr lang="en-US"/>
          </a:p>
        </p:txBody>
      </p:sp>
      <p:sp>
        <p:nvSpPr>
          <p:cNvPr id="8" name="Footer Placeholder 7">
            <a:extLst>
              <a:ext uri="{FF2B5EF4-FFF2-40B4-BE49-F238E27FC236}">
                <a16:creationId xmlns:a16="http://schemas.microsoft.com/office/drawing/2014/main" xmlns="" id="{2E5EE389-ACF7-492F-9F43-740D10D3814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02E02A9B-AAC2-4A34-B245-61D02C43A3AD}"/>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2678974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9D1BEAE-C89E-4AD0-80ED-0CC2E01B5C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248E60D0-2488-4345-ACE5-26863328824B}"/>
              </a:ext>
            </a:extLst>
          </p:cNvPr>
          <p:cNvSpPr>
            <a:spLocks noGrp="1"/>
          </p:cNvSpPr>
          <p:nvPr>
            <p:ph type="dt" sz="half" idx="10"/>
          </p:nvPr>
        </p:nvSpPr>
        <p:spPr/>
        <p:txBody>
          <a:bodyPr/>
          <a:lstStyle/>
          <a:p>
            <a:fld id="{E1102C63-1AC7-4A22-89EE-5B3258AD4C30}" type="datetimeFigureOut">
              <a:rPr lang="en-US" smtClean="0"/>
              <a:t>5/20/2025</a:t>
            </a:fld>
            <a:endParaRPr lang="en-US"/>
          </a:p>
        </p:txBody>
      </p:sp>
      <p:sp>
        <p:nvSpPr>
          <p:cNvPr id="4" name="Footer Placeholder 3">
            <a:extLst>
              <a:ext uri="{FF2B5EF4-FFF2-40B4-BE49-F238E27FC236}">
                <a16:creationId xmlns:a16="http://schemas.microsoft.com/office/drawing/2014/main" xmlns="" id="{670746D7-3B39-4A93-B4DD-77DA37AD0B6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68522FE3-C03A-4A1C-82BB-0D4B90D10299}"/>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1621773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80314CB-7ED7-450E-A514-FB84763F07C2}"/>
              </a:ext>
            </a:extLst>
          </p:cNvPr>
          <p:cNvSpPr>
            <a:spLocks noGrp="1"/>
          </p:cNvSpPr>
          <p:nvPr>
            <p:ph type="dt" sz="half" idx="10"/>
          </p:nvPr>
        </p:nvSpPr>
        <p:spPr/>
        <p:txBody>
          <a:bodyPr/>
          <a:lstStyle/>
          <a:p>
            <a:fld id="{E1102C63-1AC7-4A22-89EE-5B3258AD4C30}" type="datetimeFigureOut">
              <a:rPr lang="en-US" smtClean="0"/>
              <a:t>5/20/2025</a:t>
            </a:fld>
            <a:endParaRPr lang="en-US"/>
          </a:p>
        </p:txBody>
      </p:sp>
      <p:sp>
        <p:nvSpPr>
          <p:cNvPr id="3" name="Footer Placeholder 2">
            <a:extLst>
              <a:ext uri="{FF2B5EF4-FFF2-40B4-BE49-F238E27FC236}">
                <a16:creationId xmlns:a16="http://schemas.microsoft.com/office/drawing/2014/main" xmlns="" id="{4ADAD28C-EDF4-4F86-AB96-BC411C968C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60C4CD15-6475-43ED-9B07-4C952FFA6804}"/>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3980905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B356906-CEAA-4D81-BB87-2201B251D1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DD29EB09-A525-4FCC-AE9F-07D4F3DF0E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AF23E0E0-9B6C-4371-AB86-1AD6C2D380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8341E3FF-A94E-4A7F-AC60-6CA7F5E666EB}"/>
              </a:ext>
            </a:extLst>
          </p:cNvPr>
          <p:cNvSpPr>
            <a:spLocks noGrp="1"/>
          </p:cNvSpPr>
          <p:nvPr>
            <p:ph type="dt" sz="half" idx="10"/>
          </p:nvPr>
        </p:nvSpPr>
        <p:spPr/>
        <p:txBody>
          <a:bodyPr/>
          <a:lstStyle/>
          <a:p>
            <a:fld id="{E1102C63-1AC7-4A22-89EE-5B3258AD4C30}" type="datetimeFigureOut">
              <a:rPr lang="en-US" smtClean="0"/>
              <a:t>5/20/2025</a:t>
            </a:fld>
            <a:endParaRPr lang="en-US"/>
          </a:p>
        </p:txBody>
      </p:sp>
      <p:sp>
        <p:nvSpPr>
          <p:cNvPr id="6" name="Footer Placeholder 5">
            <a:extLst>
              <a:ext uri="{FF2B5EF4-FFF2-40B4-BE49-F238E27FC236}">
                <a16:creationId xmlns:a16="http://schemas.microsoft.com/office/drawing/2014/main" xmlns="" id="{6E0A2C04-8DBE-40A3-8AE6-835FCF7730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5E14F8C-7CCC-44C2-841F-9090AB7EBA91}"/>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3188507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8EC412-74DE-40C1-822C-D4FB496CF0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8E7AC7C9-D41B-42B0-9E87-D05D976AEE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AE49951B-5EEA-416F-BC97-F6F70D5A41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61758957-1D6E-4B7E-89C3-C339BCE28062}"/>
              </a:ext>
            </a:extLst>
          </p:cNvPr>
          <p:cNvSpPr>
            <a:spLocks noGrp="1"/>
          </p:cNvSpPr>
          <p:nvPr>
            <p:ph type="dt" sz="half" idx="10"/>
          </p:nvPr>
        </p:nvSpPr>
        <p:spPr/>
        <p:txBody>
          <a:bodyPr/>
          <a:lstStyle/>
          <a:p>
            <a:fld id="{E1102C63-1AC7-4A22-89EE-5B3258AD4C30}" type="datetimeFigureOut">
              <a:rPr lang="en-US" smtClean="0"/>
              <a:t>5/20/2025</a:t>
            </a:fld>
            <a:endParaRPr lang="en-US"/>
          </a:p>
        </p:txBody>
      </p:sp>
      <p:sp>
        <p:nvSpPr>
          <p:cNvPr id="6" name="Footer Placeholder 5">
            <a:extLst>
              <a:ext uri="{FF2B5EF4-FFF2-40B4-BE49-F238E27FC236}">
                <a16:creationId xmlns:a16="http://schemas.microsoft.com/office/drawing/2014/main" xmlns="" id="{432E85E2-BCE9-47DA-9D24-AA5F7627C6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A1C5BD84-BE4C-4B9A-8309-96FE7B1E0380}"/>
              </a:ext>
            </a:extLst>
          </p:cNvPr>
          <p:cNvSpPr>
            <a:spLocks noGrp="1"/>
          </p:cNvSpPr>
          <p:nvPr>
            <p:ph type="sldNum" sz="quarter" idx="12"/>
          </p:nvPr>
        </p:nvSpPr>
        <p:spPr/>
        <p:txBody>
          <a:bodyPr/>
          <a:lstStyle/>
          <a:p>
            <a:fld id="{A56683D5-EB77-4A26-AB85-370F65A33667}" type="slidenum">
              <a:rPr lang="en-US" smtClean="0"/>
              <a:t>‹#›</a:t>
            </a:fld>
            <a:endParaRPr lang="en-US"/>
          </a:p>
        </p:txBody>
      </p:sp>
    </p:spTree>
    <p:extLst>
      <p:ext uri="{BB962C8B-B14F-4D97-AF65-F5344CB8AC3E}">
        <p14:creationId xmlns:p14="http://schemas.microsoft.com/office/powerpoint/2010/main" val="1148449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BC2F2361-7390-4E65-95A9-ED59E33069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23BB2CA9-4FD8-4CE4-BDCE-DF11F908C2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A1972D9-013C-44A1-8601-9366C7A495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102C63-1AC7-4A22-89EE-5B3258AD4C30}" type="datetimeFigureOut">
              <a:rPr lang="en-US" smtClean="0"/>
              <a:t>5/20/2025</a:t>
            </a:fld>
            <a:endParaRPr lang="en-US"/>
          </a:p>
        </p:txBody>
      </p:sp>
      <p:sp>
        <p:nvSpPr>
          <p:cNvPr id="5" name="Footer Placeholder 4">
            <a:extLst>
              <a:ext uri="{FF2B5EF4-FFF2-40B4-BE49-F238E27FC236}">
                <a16:creationId xmlns:a16="http://schemas.microsoft.com/office/drawing/2014/main" xmlns="" id="{6E489D38-C1F4-4EAD-85DF-EA1FB74218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F4018075-5847-40F6-A123-3A8D8D266F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6683D5-EB77-4A26-AB85-370F65A33667}" type="slidenum">
              <a:rPr lang="en-US" smtClean="0"/>
              <a:t>‹#›</a:t>
            </a:fld>
            <a:endParaRPr lang="en-US"/>
          </a:p>
        </p:txBody>
      </p:sp>
    </p:spTree>
    <p:extLst>
      <p:ext uri="{BB962C8B-B14F-4D97-AF65-F5344CB8AC3E}">
        <p14:creationId xmlns:p14="http://schemas.microsoft.com/office/powerpoint/2010/main" val="1859598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70E1881-BDC4-400D-A2EB-251F2E07E6F3}"/>
              </a:ext>
            </a:extLst>
          </p:cNvPr>
          <p:cNvSpPr>
            <a:spLocks noGrp="1"/>
          </p:cNvSpPr>
          <p:nvPr>
            <p:ph type="ctrTitle"/>
          </p:nvPr>
        </p:nvSpPr>
        <p:spPr>
          <a:xfrm>
            <a:off x="0" y="2582944"/>
            <a:ext cx="12192000" cy="1134407"/>
          </a:xfrm>
        </p:spPr>
        <p:txBody>
          <a:bodyPr>
            <a:normAutofit/>
          </a:bodyPr>
          <a:lstStyle/>
          <a:p>
            <a:r>
              <a:rPr lang="en-US" sz="6600" b="1" dirty="0"/>
              <a:t>Curse Breaking</a:t>
            </a:r>
          </a:p>
        </p:txBody>
      </p:sp>
    </p:spTree>
    <p:extLst>
      <p:ext uri="{BB962C8B-B14F-4D97-AF65-F5344CB8AC3E}">
        <p14:creationId xmlns:p14="http://schemas.microsoft.com/office/powerpoint/2010/main" val="3234191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304A66B-D265-4A74-B4FF-AA423DFB881D}"/>
              </a:ext>
            </a:extLst>
          </p:cNvPr>
          <p:cNvSpPr>
            <a:spLocks noGrp="1"/>
          </p:cNvSpPr>
          <p:nvPr>
            <p:ph idx="1"/>
          </p:nvPr>
        </p:nvSpPr>
        <p:spPr>
          <a:xfrm>
            <a:off x="838200" y="659876"/>
            <a:ext cx="10515600" cy="5731497"/>
          </a:xfrm>
        </p:spPr>
        <p:txBody>
          <a:bodyPr>
            <a:normAutofit/>
          </a:bodyPr>
          <a:lstStyle/>
          <a:p>
            <a:pPr marL="0" indent="0">
              <a:buNone/>
            </a:pPr>
            <a:r>
              <a:rPr lang="en-US" sz="3600" b="1" dirty="0"/>
              <a:t>In Jesus’ Name I Renounce </a:t>
            </a:r>
            <a:endParaRPr lang="en-US" sz="3600" dirty="0"/>
          </a:p>
          <a:p>
            <a:pPr marL="0" indent="0">
              <a:buNone/>
            </a:pPr>
            <a:r>
              <a:rPr lang="en-US" sz="3600" dirty="0"/>
              <a:t>The spirits of infirmity and disease that want to prevent me from ever being free to walk, talk, and rejoice in the goodness God has granted me.</a:t>
            </a:r>
          </a:p>
          <a:p>
            <a:pPr marL="0" indent="0">
              <a:buNone/>
            </a:pPr>
            <a:endParaRPr lang="en-US" sz="3600" dirty="0"/>
          </a:p>
          <a:p>
            <a:pPr marL="0" indent="0">
              <a:buNone/>
            </a:pPr>
            <a:r>
              <a:rPr lang="en-US" sz="3600" b="1" dirty="0"/>
              <a:t>In Jesus’ Name I Renounce</a:t>
            </a:r>
          </a:p>
          <a:p>
            <a:pPr marL="0" indent="0">
              <a:buNone/>
            </a:pPr>
            <a:r>
              <a:rPr lang="en-US" sz="3600" dirty="0"/>
              <a:t>The spirits that want me to be forever addicted, bound, and dependent on that which will never satisfy, and that will only lead me further and further away from God.</a:t>
            </a:r>
          </a:p>
          <a:p>
            <a:pPr marL="0" indent="0">
              <a:buNone/>
            </a:pPr>
            <a:endParaRPr lang="en-US" sz="3600" dirty="0"/>
          </a:p>
        </p:txBody>
      </p:sp>
    </p:spTree>
    <p:extLst>
      <p:ext uri="{BB962C8B-B14F-4D97-AF65-F5344CB8AC3E}">
        <p14:creationId xmlns:p14="http://schemas.microsoft.com/office/powerpoint/2010/main" val="1740408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304A66B-D265-4A74-B4FF-AA423DFB881D}"/>
              </a:ext>
            </a:extLst>
          </p:cNvPr>
          <p:cNvSpPr>
            <a:spLocks noGrp="1"/>
          </p:cNvSpPr>
          <p:nvPr>
            <p:ph idx="1"/>
          </p:nvPr>
        </p:nvSpPr>
        <p:spPr>
          <a:xfrm>
            <a:off x="838200" y="659876"/>
            <a:ext cx="10515600" cy="5731497"/>
          </a:xfrm>
        </p:spPr>
        <p:txBody>
          <a:bodyPr>
            <a:normAutofit/>
          </a:bodyPr>
          <a:lstStyle/>
          <a:p>
            <a:pPr marL="0" indent="0">
              <a:buNone/>
            </a:pPr>
            <a:r>
              <a:rPr lang="en-US" sz="3600" b="1" dirty="0"/>
              <a:t>In Jesus’ Name I Renounce </a:t>
            </a:r>
            <a:endParaRPr lang="en-US" sz="3600" dirty="0"/>
          </a:p>
          <a:p>
            <a:pPr marL="0" indent="0">
              <a:buNone/>
            </a:pPr>
            <a:r>
              <a:rPr lang="en-US" sz="3600" dirty="0"/>
              <a:t>The spirits that want to drive me to a state of insanity, with an assortment of mental problems and depression.</a:t>
            </a:r>
          </a:p>
          <a:p>
            <a:pPr marL="0" indent="0">
              <a:buNone/>
            </a:pPr>
            <a:endParaRPr lang="en-US" sz="3600" dirty="0"/>
          </a:p>
          <a:p>
            <a:pPr marL="0" indent="0">
              <a:buNone/>
            </a:pPr>
            <a:r>
              <a:rPr lang="en-US" sz="3600" b="1" dirty="0"/>
              <a:t>In Jesus’ Name I Renounce</a:t>
            </a:r>
          </a:p>
          <a:p>
            <a:pPr marL="0" indent="0">
              <a:buNone/>
            </a:pPr>
            <a:r>
              <a:rPr lang="en-US" sz="3600" dirty="0"/>
              <a:t>The spirits that want to drive me to sexual sins and perversity, undermining that which God made holy, and turning it into something profane.</a:t>
            </a:r>
            <a:endParaRPr lang="en-US" sz="4400" dirty="0"/>
          </a:p>
        </p:txBody>
      </p:sp>
    </p:spTree>
    <p:extLst>
      <p:ext uri="{BB962C8B-B14F-4D97-AF65-F5344CB8AC3E}">
        <p14:creationId xmlns:p14="http://schemas.microsoft.com/office/powerpoint/2010/main" val="2405561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304A66B-D265-4A74-B4FF-AA423DFB881D}"/>
              </a:ext>
            </a:extLst>
          </p:cNvPr>
          <p:cNvSpPr>
            <a:spLocks noGrp="1"/>
          </p:cNvSpPr>
          <p:nvPr>
            <p:ph idx="1"/>
          </p:nvPr>
        </p:nvSpPr>
        <p:spPr>
          <a:xfrm>
            <a:off x="838200" y="659876"/>
            <a:ext cx="10515600" cy="5731497"/>
          </a:xfrm>
        </p:spPr>
        <p:txBody>
          <a:bodyPr>
            <a:normAutofit/>
          </a:bodyPr>
          <a:lstStyle/>
          <a:p>
            <a:pPr marL="0" indent="0">
              <a:buNone/>
            </a:pPr>
            <a:r>
              <a:rPr lang="en-US" sz="3600" b="1" dirty="0"/>
              <a:t>In Jesus’ Name I Renounce </a:t>
            </a:r>
            <a:endParaRPr lang="en-US" sz="3600" dirty="0"/>
          </a:p>
          <a:p>
            <a:pPr marL="0" indent="0">
              <a:buNone/>
            </a:pPr>
            <a:r>
              <a:rPr lang="en-US" sz="3600" dirty="0"/>
              <a:t>The spirit of witchcraft and the occult, and all the evil that emerges from this practice.</a:t>
            </a:r>
          </a:p>
          <a:p>
            <a:pPr marL="0" indent="0">
              <a:buNone/>
            </a:pPr>
            <a:endParaRPr lang="en-US" sz="3600" dirty="0"/>
          </a:p>
          <a:p>
            <a:pPr marL="0" indent="0">
              <a:buNone/>
            </a:pPr>
            <a:r>
              <a:rPr lang="en-US" sz="3600" b="1" dirty="0"/>
              <a:t>In Jesus’ Name I Renounce</a:t>
            </a:r>
          </a:p>
          <a:p>
            <a:pPr marL="0" indent="0">
              <a:buNone/>
            </a:pPr>
            <a:r>
              <a:rPr lang="en-US" sz="3600" dirty="0"/>
              <a:t>The spirits that want to lock me into the mentality where I can only see myself as a victim, unable to be free from the trauma and grief of my past.</a:t>
            </a:r>
            <a:endParaRPr lang="en-US" sz="3600" b="1" dirty="0"/>
          </a:p>
          <a:p>
            <a:pPr marL="0" indent="0">
              <a:buNone/>
            </a:pPr>
            <a:endParaRPr lang="en-US" sz="3600" b="1" dirty="0"/>
          </a:p>
        </p:txBody>
      </p:sp>
      <p:sp>
        <p:nvSpPr>
          <p:cNvPr id="2" name="TextBox 1">
            <a:extLst>
              <a:ext uri="{FF2B5EF4-FFF2-40B4-BE49-F238E27FC236}">
                <a16:creationId xmlns:a16="http://schemas.microsoft.com/office/drawing/2014/main" xmlns="" id="{31F236BE-A6D3-4B25-A010-C6F50430BDFD}"/>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1142174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304A66B-D265-4A74-B4FF-AA423DFB881D}"/>
              </a:ext>
            </a:extLst>
          </p:cNvPr>
          <p:cNvSpPr>
            <a:spLocks noGrp="1"/>
          </p:cNvSpPr>
          <p:nvPr>
            <p:ph idx="1"/>
          </p:nvPr>
        </p:nvSpPr>
        <p:spPr>
          <a:xfrm>
            <a:off x="838200" y="1679714"/>
            <a:ext cx="10515600" cy="4711660"/>
          </a:xfrm>
        </p:spPr>
        <p:txBody>
          <a:bodyPr>
            <a:normAutofit/>
          </a:bodyPr>
          <a:lstStyle/>
          <a:p>
            <a:pPr marL="0" indent="0" algn="ctr">
              <a:buNone/>
            </a:pPr>
            <a:r>
              <a:rPr lang="en-US" sz="6600" b="1" dirty="0"/>
              <a:t>Word Curses from a </a:t>
            </a:r>
          </a:p>
          <a:p>
            <a:pPr marL="0" indent="0" algn="ctr">
              <a:buNone/>
            </a:pPr>
            <a:r>
              <a:rPr lang="en-US" sz="6600" b="1" dirty="0"/>
              <a:t>Parent or Authority Figure</a:t>
            </a:r>
          </a:p>
          <a:p>
            <a:pPr marL="0" indent="0" algn="ctr">
              <a:buNone/>
            </a:pPr>
            <a:r>
              <a:rPr lang="en-US" sz="6600" b="1" dirty="0"/>
              <a:t>to a Child</a:t>
            </a:r>
            <a:endParaRPr lang="en-US" sz="4800" b="1" dirty="0"/>
          </a:p>
        </p:txBody>
      </p:sp>
    </p:spTree>
    <p:extLst>
      <p:ext uri="{BB962C8B-B14F-4D97-AF65-F5344CB8AC3E}">
        <p14:creationId xmlns:p14="http://schemas.microsoft.com/office/powerpoint/2010/main" val="2135577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304A66B-D265-4A74-B4FF-AA423DFB881D}"/>
              </a:ext>
            </a:extLst>
          </p:cNvPr>
          <p:cNvSpPr>
            <a:spLocks noGrp="1"/>
          </p:cNvSpPr>
          <p:nvPr>
            <p:ph idx="1"/>
          </p:nvPr>
        </p:nvSpPr>
        <p:spPr>
          <a:xfrm>
            <a:off x="6364357" y="812275"/>
            <a:ext cx="4518991" cy="5731497"/>
          </a:xfrm>
        </p:spPr>
        <p:txBody>
          <a:bodyPr>
            <a:normAutofit/>
          </a:bodyPr>
          <a:lstStyle/>
          <a:p>
            <a:pPr lvl="0"/>
            <a:r>
              <a:rPr lang="en-US" sz="3600" dirty="0"/>
              <a:t>“You are fat.”</a:t>
            </a:r>
          </a:p>
          <a:p>
            <a:pPr marL="0" lvl="0" indent="0">
              <a:buNone/>
            </a:pPr>
            <a:endParaRPr lang="en-US" sz="1600" dirty="0"/>
          </a:p>
          <a:p>
            <a:pPr lvl="0"/>
            <a:r>
              <a:rPr lang="en-US" sz="3600" dirty="0"/>
              <a:t>“I wish you hadn’t been born.”</a:t>
            </a:r>
          </a:p>
          <a:p>
            <a:pPr marL="0" lvl="0" indent="0">
              <a:buNone/>
            </a:pPr>
            <a:endParaRPr lang="en-US" sz="1600" dirty="0"/>
          </a:p>
          <a:p>
            <a:pPr lvl="0"/>
            <a:r>
              <a:rPr lang="en-US" sz="3600" dirty="0"/>
              <a:t>“You have made my life miserable.”</a:t>
            </a:r>
          </a:p>
          <a:p>
            <a:pPr marL="0" lvl="0" indent="0">
              <a:buNone/>
            </a:pPr>
            <a:endParaRPr lang="en-US" sz="1600" dirty="0"/>
          </a:p>
          <a:p>
            <a:pPr lvl="0"/>
            <a:r>
              <a:rPr lang="en-US" sz="3600" dirty="0"/>
              <a:t> “I should have aborted you.”</a:t>
            </a:r>
          </a:p>
        </p:txBody>
      </p:sp>
      <p:sp>
        <p:nvSpPr>
          <p:cNvPr id="4" name="Content Placeholder 2">
            <a:extLst>
              <a:ext uri="{FF2B5EF4-FFF2-40B4-BE49-F238E27FC236}">
                <a16:creationId xmlns:a16="http://schemas.microsoft.com/office/drawing/2014/main" xmlns="" id="{6D219747-0D1E-45FF-9816-16BD5AE33A29}"/>
              </a:ext>
            </a:extLst>
          </p:cNvPr>
          <p:cNvSpPr txBox="1">
            <a:spLocks/>
          </p:cNvSpPr>
          <p:nvPr/>
        </p:nvSpPr>
        <p:spPr>
          <a:xfrm>
            <a:off x="990600" y="812276"/>
            <a:ext cx="4518991" cy="573149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600" dirty="0"/>
              <a:t>“You will never amount to anything.”</a:t>
            </a:r>
          </a:p>
          <a:p>
            <a:pPr marL="0" indent="0">
              <a:buFont typeface="Arial" panose="020B0604020202020204" pitchFamily="34" charset="0"/>
              <a:buNone/>
            </a:pPr>
            <a:endParaRPr lang="en-US" sz="1600" dirty="0"/>
          </a:p>
          <a:p>
            <a:r>
              <a:rPr lang="en-US" sz="3600" dirty="0"/>
              <a:t>“You can’t do anything right.”</a:t>
            </a:r>
          </a:p>
          <a:p>
            <a:pPr marL="0" indent="0">
              <a:buFont typeface="Arial" panose="020B0604020202020204" pitchFamily="34" charset="0"/>
              <a:buNone/>
            </a:pPr>
            <a:endParaRPr lang="en-US" sz="1600" dirty="0"/>
          </a:p>
          <a:p>
            <a:r>
              <a:rPr lang="en-US" sz="3600" dirty="0"/>
              <a:t>“I hate you.”</a:t>
            </a:r>
          </a:p>
          <a:p>
            <a:pPr marL="0" indent="0">
              <a:buFont typeface="Arial" panose="020B0604020202020204" pitchFamily="34" charset="0"/>
              <a:buNone/>
            </a:pPr>
            <a:endParaRPr lang="en-US" sz="1600" dirty="0"/>
          </a:p>
          <a:p>
            <a:r>
              <a:rPr lang="en-US" sz="3600" dirty="0"/>
              <a:t>“You are stupid.”</a:t>
            </a:r>
          </a:p>
          <a:p>
            <a:pPr marL="0" indent="0">
              <a:buFont typeface="Arial" panose="020B0604020202020204" pitchFamily="34" charset="0"/>
              <a:buNone/>
            </a:pPr>
            <a:endParaRPr lang="en-US" sz="1600" dirty="0"/>
          </a:p>
          <a:p>
            <a:r>
              <a:rPr lang="en-US" sz="3600" dirty="0"/>
              <a:t>“You are ugly.”</a:t>
            </a:r>
          </a:p>
        </p:txBody>
      </p:sp>
    </p:spTree>
    <p:extLst>
      <p:ext uri="{BB962C8B-B14F-4D97-AF65-F5344CB8AC3E}">
        <p14:creationId xmlns:p14="http://schemas.microsoft.com/office/powerpoint/2010/main" val="42924796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304A66B-D265-4A74-B4FF-AA423DFB881D}"/>
              </a:ext>
            </a:extLst>
          </p:cNvPr>
          <p:cNvSpPr>
            <a:spLocks noGrp="1"/>
          </p:cNvSpPr>
          <p:nvPr>
            <p:ph idx="1"/>
          </p:nvPr>
        </p:nvSpPr>
        <p:spPr>
          <a:xfrm>
            <a:off x="6364357" y="812275"/>
            <a:ext cx="4518991" cy="5731497"/>
          </a:xfrm>
        </p:spPr>
        <p:txBody>
          <a:bodyPr>
            <a:normAutofit/>
          </a:bodyPr>
          <a:lstStyle/>
          <a:p>
            <a:pPr lvl="0"/>
            <a:r>
              <a:rPr lang="en-US" sz="3600" dirty="0"/>
              <a:t>“Can’t you do anything right?”</a:t>
            </a:r>
          </a:p>
          <a:p>
            <a:pPr marL="0" lvl="0" indent="0">
              <a:buNone/>
            </a:pPr>
            <a:endParaRPr lang="en-US" sz="1600" dirty="0"/>
          </a:p>
          <a:p>
            <a:pPr lvl="0"/>
            <a:r>
              <a:rPr lang="en-US" sz="3600" dirty="0"/>
              <a:t>“Go to hell!”</a:t>
            </a:r>
          </a:p>
          <a:p>
            <a:pPr marL="0" lvl="0" indent="0">
              <a:buNone/>
            </a:pPr>
            <a:endParaRPr lang="en-US" sz="1600" dirty="0"/>
          </a:p>
          <a:p>
            <a:pPr lvl="0"/>
            <a:r>
              <a:rPr lang="en-US" sz="3600" dirty="0"/>
              <a:t>“Goddamn you!”</a:t>
            </a:r>
          </a:p>
          <a:p>
            <a:pPr lvl="0"/>
            <a:endParaRPr lang="en-US" sz="3600" dirty="0"/>
          </a:p>
        </p:txBody>
      </p:sp>
      <p:sp>
        <p:nvSpPr>
          <p:cNvPr id="4" name="Content Placeholder 2">
            <a:extLst>
              <a:ext uri="{FF2B5EF4-FFF2-40B4-BE49-F238E27FC236}">
                <a16:creationId xmlns:a16="http://schemas.microsoft.com/office/drawing/2014/main" xmlns="" id="{6D219747-0D1E-45FF-9816-16BD5AE33A29}"/>
              </a:ext>
            </a:extLst>
          </p:cNvPr>
          <p:cNvSpPr txBox="1">
            <a:spLocks/>
          </p:cNvSpPr>
          <p:nvPr/>
        </p:nvSpPr>
        <p:spPr>
          <a:xfrm>
            <a:off x="990600" y="812276"/>
            <a:ext cx="4518991" cy="573149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sz="3600" dirty="0"/>
              <a:t>I would still be married if it weren’t for you.</a:t>
            </a:r>
          </a:p>
          <a:p>
            <a:pPr marL="0" lvl="0" indent="0">
              <a:buNone/>
            </a:pPr>
            <a:endParaRPr lang="en-US" sz="1600" dirty="0"/>
          </a:p>
          <a:p>
            <a:pPr lvl="0"/>
            <a:r>
              <a:rPr lang="en-US" sz="3600" dirty="0"/>
              <a:t>“You are a loser.”</a:t>
            </a:r>
          </a:p>
          <a:p>
            <a:pPr marL="0" lvl="0" indent="0">
              <a:buNone/>
            </a:pPr>
            <a:endParaRPr lang="en-US" sz="1600" dirty="0"/>
          </a:p>
          <a:p>
            <a:pPr lvl="0"/>
            <a:r>
              <a:rPr lang="en-US" sz="3600" dirty="0"/>
              <a:t>“You are just like your father/ mother.”</a:t>
            </a:r>
          </a:p>
        </p:txBody>
      </p:sp>
      <p:sp>
        <p:nvSpPr>
          <p:cNvPr id="2" name="TextBox 1">
            <a:extLst>
              <a:ext uri="{FF2B5EF4-FFF2-40B4-BE49-F238E27FC236}">
                <a16:creationId xmlns:a16="http://schemas.microsoft.com/office/drawing/2014/main" xmlns="" id="{54AD9AD1-A69F-4811-9503-D8DB9745B8E3}"/>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6953711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304A66B-D265-4A74-B4FF-AA423DFB881D}"/>
              </a:ext>
            </a:extLst>
          </p:cNvPr>
          <p:cNvSpPr>
            <a:spLocks noGrp="1"/>
          </p:cNvSpPr>
          <p:nvPr>
            <p:ph idx="1"/>
          </p:nvPr>
        </p:nvSpPr>
        <p:spPr>
          <a:xfrm>
            <a:off x="838200" y="1679714"/>
            <a:ext cx="10515600" cy="4711660"/>
          </a:xfrm>
        </p:spPr>
        <p:txBody>
          <a:bodyPr>
            <a:normAutofit/>
          </a:bodyPr>
          <a:lstStyle/>
          <a:p>
            <a:pPr marL="0" indent="0" algn="ctr">
              <a:buNone/>
            </a:pPr>
            <a:r>
              <a:rPr lang="en-US" sz="6600" b="1" dirty="0"/>
              <a:t>Word Curses from</a:t>
            </a:r>
          </a:p>
          <a:p>
            <a:pPr marL="0" indent="0" algn="ctr">
              <a:buNone/>
            </a:pPr>
            <a:r>
              <a:rPr lang="en-US" sz="6600" b="1" dirty="0"/>
              <a:t>One Spouse to Another</a:t>
            </a:r>
            <a:endParaRPr lang="en-US" sz="4800" b="1" dirty="0"/>
          </a:p>
        </p:txBody>
      </p:sp>
    </p:spTree>
    <p:extLst>
      <p:ext uri="{BB962C8B-B14F-4D97-AF65-F5344CB8AC3E}">
        <p14:creationId xmlns:p14="http://schemas.microsoft.com/office/powerpoint/2010/main" val="17684545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6D219747-0D1E-45FF-9816-16BD5AE33A29}"/>
              </a:ext>
            </a:extLst>
          </p:cNvPr>
          <p:cNvSpPr txBox="1">
            <a:spLocks/>
          </p:cNvSpPr>
          <p:nvPr/>
        </p:nvSpPr>
        <p:spPr>
          <a:xfrm>
            <a:off x="990600" y="812276"/>
            <a:ext cx="8501270" cy="573149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sz="3600" dirty="0"/>
              <a:t>I wish I had never married you.</a:t>
            </a:r>
          </a:p>
          <a:p>
            <a:pPr marL="0" lvl="0" indent="0">
              <a:buNone/>
            </a:pPr>
            <a:endParaRPr lang="en-US" sz="3600" dirty="0"/>
          </a:p>
          <a:p>
            <a:pPr lvl="0"/>
            <a:r>
              <a:rPr lang="en-US" sz="3600" dirty="0"/>
              <a:t>My life was great until you came along.</a:t>
            </a:r>
          </a:p>
          <a:p>
            <a:pPr marL="0" lvl="0" indent="0">
              <a:buNone/>
            </a:pPr>
            <a:endParaRPr lang="en-US" sz="3600" dirty="0"/>
          </a:p>
          <a:p>
            <a:pPr lvl="0"/>
            <a:r>
              <a:rPr lang="en-US" sz="3600" dirty="0"/>
              <a:t>I wish you were dead!</a:t>
            </a:r>
          </a:p>
        </p:txBody>
      </p:sp>
      <p:sp>
        <p:nvSpPr>
          <p:cNvPr id="2" name="TextBox 1">
            <a:extLst>
              <a:ext uri="{FF2B5EF4-FFF2-40B4-BE49-F238E27FC236}">
                <a16:creationId xmlns:a16="http://schemas.microsoft.com/office/drawing/2014/main" xmlns="" id="{3187ABFD-4A1D-4DE0-898B-392021EABF1B}"/>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30832667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304A66B-D265-4A74-B4FF-AA423DFB881D}"/>
              </a:ext>
            </a:extLst>
          </p:cNvPr>
          <p:cNvSpPr>
            <a:spLocks noGrp="1"/>
          </p:cNvSpPr>
          <p:nvPr>
            <p:ph idx="1"/>
          </p:nvPr>
        </p:nvSpPr>
        <p:spPr>
          <a:xfrm>
            <a:off x="838200" y="2445026"/>
            <a:ext cx="10515600" cy="3946348"/>
          </a:xfrm>
        </p:spPr>
        <p:txBody>
          <a:bodyPr>
            <a:normAutofit/>
          </a:bodyPr>
          <a:lstStyle/>
          <a:p>
            <a:pPr marL="0" indent="0" algn="ctr">
              <a:buNone/>
            </a:pPr>
            <a:r>
              <a:rPr lang="en-US" sz="6600" b="1" dirty="0"/>
              <a:t>Self-Spoken Curses</a:t>
            </a:r>
            <a:endParaRPr lang="en-US" sz="4800" b="1" dirty="0"/>
          </a:p>
        </p:txBody>
      </p:sp>
    </p:spTree>
    <p:extLst>
      <p:ext uri="{BB962C8B-B14F-4D97-AF65-F5344CB8AC3E}">
        <p14:creationId xmlns:p14="http://schemas.microsoft.com/office/powerpoint/2010/main" val="24237394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304A66B-D265-4A74-B4FF-AA423DFB881D}"/>
              </a:ext>
            </a:extLst>
          </p:cNvPr>
          <p:cNvSpPr>
            <a:spLocks noGrp="1"/>
          </p:cNvSpPr>
          <p:nvPr>
            <p:ph idx="1"/>
          </p:nvPr>
        </p:nvSpPr>
        <p:spPr>
          <a:xfrm>
            <a:off x="6364357" y="812275"/>
            <a:ext cx="4518991" cy="5731497"/>
          </a:xfrm>
        </p:spPr>
        <p:txBody>
          <a:bodyPr>
            <a:normAutofit/>
          </a:bodyPr>
          <a:lstStyle/>
          <a:p>
            <a:pPr lvl="0"/>
            <a:r>
              <a:rPr lang="en-US" sz="3600" dirty="0"/>
              <a:t>I’ll be goddamned.”</a:t>
            </a:r>
          </a:p>
          <a:p>
            <a:pPr marL="0" lvl="0" indent="0">
              <a:buNone/>
            </a:pPr>
            <a:endParaRPr lang="en-US" sz="3600" dirty="0"/>
          </a:p>
          <a:p>
            <a:pPr lvl="0"/>
            <a:r>
              <a:rPr lang="en-US" sz="3600" dirty="0"/>
              <a:t>I wish I were dead!</a:t>
            </a:r>
          </a:p>
          <a:p>
            <a:pPr marL="0" lvl="0" indent="0">
              <a:buNone/>
            </a:pPr>
            <a:endParaRPr lang="en-US" sz="3600" dirty="0"/>
          </a:p>
          <a:p>
            <a:pPr lvl="0"/>
            <a:r>
              <a:rPr lang="en-US" sz="3600" dirty="0"/>
              <a:t>I wish I had never been born.</a:t>
            </a:r>
          </a:p>
        </p:txBody>
      </p:sp>
      <p:sp>
        <p:nvSpPr>
          <p:cNvPr id="4" name="Content Placeholder 2">
            <a:extLst>
              <a:ext uri="{FF2B5EF4-FFF2-40B4-BE49-F238E27FC236}">
                <a16:creationId xmlns:a16="http://schemas.microsoft.com/office/drawing/2014/main" xmlns="" id="{6D219747-0D1E-45FF-9816-16BD5AE33A29}"/>
              </a:ext>
            </a:extLst>
          </p:cNvPr>
          <p:cNvSpPr txBox="1">
            <a:spLocks/>
          </p:cNvSpPr>
          <p:nvPr/>
        </p:nvSpPr>
        <p:spPr>
          <a:xfrm>
            <a:off x="990600" y="812276"/>
            <a:ext cx="4518991" cy="573149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US" sz="3600" dirty="0"/>
              <a:t>I’m clumsy</a:t>
            </a:r>
          </a:p>
          <a:p>
            <a:pPr marL="0" lvl="0" indent="0">
              <a:buNone/>
            </a:pPr>
            <a:endParaRPr lang="en-US" sz="3600" dirty="0"/>
          </a:p>
          <a:p>
            <a:pPr lvl="0"/>
            <a:r>
              <a:rPr lang="en-US" sz="3600" dirty="0"/>
              <a:t>I’m dumb / stupid</a:t>
            </a:r>
          </a:p>
          <a:p>
            <a:pPr marL="0" lvl="0" indent="0">
              <a:buNone/>
            </a:pPr>
            <a:endParaRPr lang="en-US" sz="3600" dirty="0"/>
          </a:p>
          <a:p>
            <a:pPr lvl="0"/>
            <a:r>
              <a:rPr lang="en-US" sz="3600" dirty="0"/>
              <a:t>I can’t do anything right</a:t>
            </a:r>
          </a:p>
          <a:p>
            <a:pPr marL="0" lvl="0" indent="0">
              <a:buNone/>
            </a:pPr>
            <a:endParaRPr lang="en-US" sz="3600" dirty="0"/>
          </a:p>
          <a:p>
            <a:pPr lvl="0"/>
            <a:r>
              <a:rPr lang="en-US" sz="3600" dirty="0"/>
              <a:t>“__________ me!”</a:t>
            </a:r>
          </a:p>
        </p:txBody>
      </p:sp>
      <p:sp>
        <p:nvSpPr>
          <p:cNvPr id="2" name="TextBox 1">
            <a:extLst>
              <a:ext uri="{FF2B5EF4-FFF2-40B4-BE49-F238E27FC236}">
                <a16:creationId xmlns:a16="http://schemas.microsoft.com/office/drawing/2014/main" xmlns="" id="{F1C94C19-2E08-4D9F-8282-2DDCE2B33940}"/>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2781935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304A66B-D265-4A74-B4FF-AA423DFB881D}"/>
              </a:ext>
            </a:extLst>
          </p:cNvPr>
          <p:cNvSpPr>
            <a:spLocks noGrp="1"/>
          </p:cNvSpPr>
          <p:nvPr>
            <p:ph idx="1"/>
          </p:nvPr>
        </p:nvSpPr>
        <p:spPr>
          <a:xfrm>
            <a:off x="838200" y="659876"/>
            <a:ext cx="10515600" cy="5731497"/>
          </a:xfrm>
        </p:spPr>
        <p:txBody>
          <a:bodyPr>
            <a:normAutofit/>
          </a:bodyPr>
          <a:lstStyle/>
          <a:p>
            <a:pPr marL="0" indent="0">
              <a:buNone/>
            </a:pPr>
            <a:r>
              <a:rPr lang="en-US" sz="3600" b="1" dirty="0"/>
              <a:t>In Jesus’ Name I Renounce </a:t>
            </a:r>
            <a:endParaRPr lang="en-US" sz="3600" dirty="0"/>
          </a:p>
          <a:p>
            <a:pPr marL="0" lvl="0" indent="0">
              <a:buNone/>
            </a:pPr>
            <a:r>
              <a:rPr lang="en-US" sz="3600" dirty="0"/>
              <a:t>The spirit of abandonment, and that which makes me feel that I am alone, without God’s promise of “I will never leave you or forsake you.”</a:t>
            </a:r>
          </a:p>
          <a:p>
            <a:pPr marL="0" indent="0">
              <a:buNone/>
            </a:pPr>
            <a:endParaRPr lang="en-US" dirty="0"/>
          </a:p>
          <a:p>
            <a:pPr marL="0" indent="0">
              <a:buNone/>
            </a:pPr>
            <a:r>
              <a:rPr lang="en-US" sz="3600" b="1" dirty="0"/>
              <a:t>In Jesus’ Name I Renounce </a:t>
            </a:r>
            <a:endParaRPr lang="en-US" sz="3600" dirty="0"/>
          </a:p>
          <a:p>
            <a:pPr marL="0" indent="0">
              <a:buNone/>
            </a:pPr>
            <a:r>
              <a:rPr lang="en-US" sz="3600" dirty="0"/>
              <a:t>The spirit of rejection, that makes me feel as though God won’t receive me, and that I’ll never be good enough, for Him or anyone else.</a:t>
            </a:r>
          </a:p>
          <a:p>
            <a:pPr marL="0" indent="0">
              <a:buNone/>
            </a:pPr>
            <a:endParaRPr lang="en-US" sz="3600" dirty="0"/>
          </a:p>
        </p:txBody>
      </p:sp>
    </p:spTree>
    <p:extLst>
      <p:ext uri="{BB962C8B-B14F-4D97-AF65-F5344CB8AC3E}">
        <p14:creationId xmlns:p14="http://schemas.microsoft.com/office/powerpoint/2010/main" val="2861656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304A66B-D265-4A74-B4FF-AA423DFB881D}"/>
              </a:ext>
            </a:extLst>
          </p:cNvPr>
          <p:cNvSpPr>
            <a:spLocks noGrp="1"/>
          </p:cNvSpPr>
          <p:nvPr>
            <p:ph idx="1"/>
          </p:nvPr>
        </p:nvSpPr>
        <p:spPr>
          <a:xfrm>
            <a:off x="838200" y="2027583"/>
            <a:ext cx="10515600" cy="4363791"/>
          </a:xfrm>
        </p:spPr>
        <p:txBody>
          <a:bodyPr>
            <a:normAutofit/>
          </a:bodyPr>
          <a:lstStyle/>
          <a:p>
            <a:pPr marL="0" indent="0" algn="ctr">
              <a:buNone/>
            </a:pPr>
            <a:r>
              <a:rPr lang="en-US" sz="6600" b="1" dirty="0"/>
              <a:t>Vows or</a:t>
            </a:r>
          </a:p>
          <a:p>
            <a:pPr marL="0" indent="0" algn="ctr">
              <a:buNone/>
            </a:pPr>
            <a:r>
              <a:rPr lang="en-US" sz="6600" b="1" dirty="0"/>
              <a:t>Judgments</a:t>
            </a:r>
            <a:endParaRPr lang="en-US" sz="4800" b="1" dirty="0"/>
          </a:p>
        </p:txBody>
      </p:sp>
    </p:spTree>
    <p:extLst>
      <p:ext uri="{BB962C8B-B14F-4D97-AF65-F5344CB8AC3E}">
        <p14:creationId xmlns:p14="http://schemas.microsoft.com/office/powerpoint/2010/main" val="11585585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6D219747-0D1E-45FF-9816-16BD5AE33A29}"/>
              </a:ext>
            </a:extLst>
          </p:cNvPr>
          <p:cNvSpPr txBox="1">
            <a:spLocks/>
          </p:cNvSpPr>
          <p:nvPr/>
        </p:nvSpPr>
        <p:spPr>
          <a:xfrm>
            <a:off x="665923" y="812276"/>
            <a:ext cx="11121886" cy="573149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spcBef>
                <a:spcPts val="1800"/>
              </a:spcBef>
              <a:spcAft>
                <a:spcPts val="1800"/>
              </a:spcAft>
            </a:pPr>
            <a:r>
              <a:rPr lang="en-US" sz="3600" dirty="0"/>
              <a:t>“Well, I’ll be damned if I’ll let ___________ happen.”</a:t>
            </a:r>
          </a:p>
          <a:p>
            <a:pPr lvl="0">
              <a:spcBef>
                <a:spcPts val="1800"/>
              </a:spcBef>
              <a:spcAft>
                <a:spcPts val="1800"/>
              </a:spcAft>
            </a:pPr>
            <a:r>
              <a:rPr lang="en-US" sz="3600" dirty="0"/>
              <a:t>“Hell will freeze over before I let that happen!”</a:t>
            </a:r>
          </a:p>
          <a:p>
            <a:pPr lvl="0">
              <a:spcBef>
                <a:spcPts val="1800"/>
              </a:spcBef>
              <a:spcAft>
                <a:spcPts val="1800"/>
              </a:spcAft>
            </a:pPr>
            <a:r>
              <a:rPr lang="en-US" sz="3600" dirty="0"/>
              <a:t>“I will never let people get close to me again!”</a:t>
            </a:r>
          </a:p>
          <a:p>
            <a:pPr lvl="0">
              <a:spcBef>
                <a:spcPts val="1800"/>
              </a:spcBef>
              <a:spcAft>
                <a:spcPts val="1800"/>
              </a:spcAft>
            </a:pPr>
            <a:r>
              <a:rPr lang="en-US" sz="3600" dirty="0"/>
              <a:t>“I will never speak with them again.”</a:t>
            </a:r>
          </a:p>
          <a:p>
            <a:pPr lvl="0">
              <a:spcBef>
                <a:spcPts val="1800"/>
              </a:spcBef>
              <a:spcAft>
                <a:spcPts val="1800"/>
              </a:spcAft>
            </a:pPr>
            <a:r>
              <a:rPr lang="en-US" sz="3600" dirty="0"/>
              <a:t>“I never want to see them again.”</a:t>
            </a:r>
          </a:p>
          <a:p>
            <a:pPr lvl="0">
              <a:spcBef>
                <a:spcPts val="1800"/>
              </a:spcBef>
              <a:spcAft>
                <a:spcPts val="1800"/>
              </a:spcAft>
            </a:pPr>
            <a:r>
              <a:rPr lang="en-US" sz="3600" dirty="0"/>
              <a:t>“I will never forgive that person for what they did to me!”</a:t>
            </a:r>
          </a:p>
        </p:txBody>
      </p:sp>
      <p:sp>
        <p:nvSpPr>
          <p:cNvPr id="2" name="TextBox 1">
            <a:extLst>
              <a:ext uri="{FF2B5EF4-FFF2-40B4-BE49-F238E27FC236}">
                <a16:creationId xmlns:a16="http://schemas.microsoft.com/office/drawing/2014/main" xmlns="" id="{F0559976-0E5C-4FA2-BCFA-DC46DFCC84C1}"/>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29128837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304A66B-D265-4A74-B4FF-AA423DFB881D}"/>
              </a:ext>
            </a:extLst>
          </p:cNvPr>
          <p:cNvSpPr>
            <a:spLocks noGrp="1"/>
          </p:cNvSpPr>
          <p:nvPr>
            <p:ph idx="1"/>
          </p:nvPr>
        </p:nvSpPr>
        <p:spPr>
          <a:xfrm>
            <a:off x="838200" y="2335696"/>
            <a:ext cx="10515600" cy="4055678"/>
          </a:xfrm>
        </p:spPr>
        <p:txBody>
          <a:bodyPr>
            <a:normAutofit/>
          </a:bodyPr>
          <a:lstStyle/>
          <a:p>
            <a:pPr marL="0" indent="0" algn="ctr">
              <a:buNone/>
            </a:pPr>
            <a:r>
              <a:rPr lang="en-US" sz="6600" b="1" dirty="0"/>
              <a:t>Renouncing the Curses</a:t>
            </a:r>
            <a:endParaRPr lang="en-US" sz="4800" b="1" dirty="0"/>
          </a:p>
        </p:txBody>
      </p:sp>
    </p:spTree>
    <p:extLst>
      <p:ext uri="{BB962C8B-B14F-4D97-AF65-F5344CB8AC3E}">
        <p14:creationId xmlns:p14="http://schemas.microsoft.com/office/powerpoint/2010/main" val="34890278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6D219747-0D1E-45FF-9816-16BD5AE33A29}"/>
              </a:ext>
            </a:extLst>
          </p:cNvPr>
          <p:cNvSpPr txBox="1">
            <a:spLocks/>
          </p:cNvSpPr>
          <p:nvPr/>
        </p:nvSpPr>
        <p:spPr>
          <a:xfrm>
            <a:off x="665923" y="812276"/>
            <a:ext cx="11121886" cy="573149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600" dirty="0"/>
              <a:t>Satan, by the authority of Christ, I break every curse you have brought upon me.</a:t>
            </a:r>
          </a:p>
          <a:p>
            <a:pPr marL="0" indent="0">
              <a:buNone/>
            </a:pPr>
            <a:endParaRPr lang="en-US" sz="3600" dirty="0"/>
          </a:p>
          <a:p>
            <a:pPr lvl="0"/>
            <a:r>
              <a:rPr lang="en-US" sz="3600" dirty="0"/>
              <a:t>I renounce the evil in my bloodline through my ancestors.</a:t>
            </a:r>
          </a:p>
          <a:p>
            <a:pPr marL="0" lvl="0" indent="0">
              <a:buNone/>
            </a:pPr>
            <a:endParaRPr lang="en-US" sz="3600" dirty="0"/>
          </a:p>
          <a:p>
            <a:pPr lvl="0"/>
            <a:r>
              <a:rPr lang="en-US" sz="3600" dirty="0"/>
              <a:t>All the witchcraft.</a:t>
            </a:r>
          </a:p>
          <a:p>
            <a:pPr marL="0" lvl="0" indent="0">
              <a:buNone/>
            </a:pPr>
            <a:endParaRPr lang="en-US" sz="3600" dirty="0"/>
          </a:p>
          <a:p>
            <a:pPr lvl="0"/>
            <a:r>
              <a:rPr lang="en-US" sz="3600" dirty="0"/>
              <a:t>All the rituals and ceremonies.</a:t>
            </a:r>
          </a:p>
        </p:txBody>
      </p:sp>
    </p:spTree>
    <p:extLst>
      <p:ext uri="{BB962C8B-B14F-4D97-AF65-F5344CB8AC3E}">
        <p14:creationId xmlns:p14="http://schemas.microsoft.com/office/powerpoint/2010/main" val="32563577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xmlns="" id="{6D219747-0D1E-45FF-9816-16BD5AE33A29}"/>
              </a:ext>
            </a:extLst>
          </p:cNvPr>
          <p:cNvSpPr txBox="1">
            <a:spLocks/>
          </p:cNvSpPr>
          <p:nvPr/>
        </p:nvSpPr>
        <p:spPr>
          <a:xfrm>
            <a:off x="665923" y="812276"/>
            <a:ext cx="11121886" cy="573149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en-US" sz="3600" dirty="0"/>
              <a:t>Every curse attempting to come upon me from my ancestors, or anything that I have done, I confess and turn from those sins.</a:t>
            </a:r>
          </a:p>
          <a:p>
            <a:pPr lvl="1"/>
            <a:r>
              <a:rPr lang="en-US" sz="3600" dirty="0"/>
              <a:t>I say they are broken.</a:t>
            </a:r>
          </a:p>
          <a:p>
            <a:pPr marL="0" lvl="0" indent="0">
              <a:buNone/>
            </a:pPr>
            <a:endParaRPr lang="en-US" b="1" dirty="0"/>
          </a:p>
          <a:p>
            <a:pPr marL="0" lvl="0" indent="0">
              <a:buNone/>
            </a:pPr>
            <a:r>
              <a:rPr lang="en-US" sz="3600" b="1" dirty="0"/>
              <a:t>I claim Galatians 3:13</a:t>
            </a:r>
            <a:r>
              <a:rPr lang="en-US" sz="3600" dirty="0"/>
              <a:t> “</a:t>
            </a:r>
            <a:r>
              <a:rPr lang="en-US" sz="3600" i="1" dirty="0"/>
              <a:t>Christ has redeemed us from the curse of the law, having become a curse for us (for it is written, “Cursed is everyone who hangs on a tree</a:t>
            </a:r>
            <a:r>
              <a:rPr lang="en-US" sz="3600" dirty="0"/>
              <a:t>”).</a:t>
            </a:r>
          </a:p>
          <a:p>
            <a:pPr lvl="1"/>
            <a:r>
              <a:rPr lang="en-US" sz="3600" dirty="0"/>
              <a:t>Any curse that has been handed down to me from my ancestors, I declare them as nullified. Jesus has taken them all upon himself.</a:t>
            </a:r>
          </a:p>
        </p:txBody>
      </p:sp>
      <p:sp>
        <p:nvSpPr>
          <p:cNvPr id="2" name="TextBox 1">
            <a:extLst>
              <a:ext uri="{FF2B5EF4-FFF2-40B4-BE49-F238E27FC236}">
                <a16:creationId xmlns:a16="http://schemas.microsoft.com/office/drawing/2014/main" xmlns="" id="{C0DD7176-11A1-489F-BBF5-C22986233AD5}"/>
              </a:ext>
            </a:extLst>
          </p:cNvPr>
          <p:cNvSpPr txBox="1"/>
          <p:nvPr/>
        </p:nvSpPr>
        <p:spPr>
          <a:xfrm>
            <a:off x="11104604" y="5848865"/>
            <a:ext cx="545757" cy="369332"/>
          </a:xfrm>
          <a:prstGeom prst="rect">
            <a:avLst/>
          </a:prstGeom>
          <a:noFill/>
        </p:spPr>
        <p:txBody>
          <a:bodyPr wrap="square" rtlCol="0">
            <a:spAutoFit/>
          </a:bodyPr>
          <a:lstStyle/>
          <a:p>
            <a:r>
              <a:rPr lang="en-US" dirty="0"/>
              <a:t>x</a:t>
            </a:r>
          </a:p>
        </p:txBody>
      </p:sp>
    </p:spTree>
    <p:extLst>
      <p:ext uri="{BB962C8B-B14F-4D97-AF65-F5344CB8AC3E}">
        <p14:creationId xmlns:p14="http://schemas.microsoft.com/office/powerpoint/2010/main" val="2684742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304A66B-D265-4A74-B4FF-AA423DFB881D}"/>
              </a:ext>
            </a:extLst>
          </p:cNvPr>
          <p:cNvSpPr>
            <a:spLocks noGrp="1"/>
          </p:cNvSpPr>
          <p:nvPr>
            <p:ph idx="1"/>
          </p:nvPr>
        </p:nvSpPr>
        <p:spPr>
          <a:xfrm>
            <a:off x="838200" y="659876"/>
            <a:ext cx="10515600" cy="5731497"/>
          </a:xfrm>
        </p:spPr>
        <p:txBody>
          <a:bodyPr>
            <a:normAutofit/>
          </a:bodyPr>
          <a:lstStyle/>
          <a:p>
            <a:pPr marL="0" indent="0">
              <a:buNone/>
            </a:pPr>
            <a:r>
              <a:rPr lang="en-US" sz="4400" b="1" dirty="0"/>
              <a:t>In Jesus’ Name I Renounce </a:t>
            </a:r>
            <a:endParaRPr lang="en-US" sz="4400" dirty="0"/>
          </a:p>
          <a:p>
            <a:pPr marL="0" indent="0">
              <a:buNone/>
            </a:pPr>
            <a:r>
              <a:rPr lang="en-US" sz="3900" dirty="0"/>
              <a:t>The spirits that are leading me toward poor stewardship and that which is leading me into financial bondage.</a:t>
            </a:r>
          </a:p>
          <a:p>
            <a:pPr marL="0" indent="0">
              <a:buNone/>
            </a:pPr>
            <a:endParaRPr lang="en-US" dirty="0"/>
          </a:p>
          <a:p>
            <a:pPr marL="0" indent="0">
              <a:buNone/>
            </a:pPr>
            <a:r>
              <a:rPr lang="en-US" sz="3600" b="1" dirty="0"/>
              <a:t>In Jesus’ Name I Renounce </a:t>
            </a:r>
            <a:endParaRPr lang="en-US" sz="3600" dirty="0"/>
          </a:p>
          <a:p>
            <a:pPr marL="0" lvl="0" indent="0">
              <a:buNone/>
            </a:pPr>
            <a:r>
              <a:rPr lang="en-US" sz="3600" dirty="0"/>
              <a:t>The spirit of anxiety and fear, that has the purpose of keeping me from walking in confidence and faith in God’s protection and power and becoming a threat to the enemy.</a:t>
            </a:r>
          </a:p>
          <a:p>
            <a:pPr marL="0" indent="0">
              <a:buNone/>
            </a:pPr>
            <a:endParaRPr lang="en-US" sz="3600" dirty="0"/>
          </a:p>
        </p:txBody>
      </p:sp>
    </p:spTree>
    <p:extLst>
      <p:ext uri="{BB962C8B-B14F-4D97-AF65-F5344CB8AC3E}">
        <p14:creationId xmlns:p14="http://schemas.microsoft.com/office/powerpoint/2010/main" val="3112422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304A66B-D265-4A74-B4FF-AA423DFB881D}"/>
              </a:ext>
            </a:extLst>
          </p:cNvPr>
          <p:cNvSpPr>
            <a:spLocks noGrp="1"/>
          </p:cNvSpPr>
          <p:nvPr>
            <p:ph idx="1"/>
          </p:nvPr>
        </p:nvSpPr>
        <p:spPr>
          <a:xfrm>
            <a:off x="838200" y="659876"/>
            <a:ext cx="10515600" cy="5731497"/>
          </a:xfrm>
        </p:spPr>
        <p:txBody>
          <a:bodyPr>
            <a:normAutofit/>
          </a:bodyPr>
          <a:lstStyle/>
          <a:p>
            <a:pPr marL="0" indent="0">
              <a:buNone/>
            </a:pPr>
            <a:r>
              <a:rPr lang="en-US" sz="3600" b="1" dirty="0"/>
              <a:t>In Jesus’ Name I Renounce </a:t>
            </a:r>
            <a:endParaRPr lang="en-US" sz="3600" dirty="0"/>
          </a:p>
          <a:p>
            <a:pPr marL="0" lvl="0" indent="0">
              <a:buNone/>
            </a:pPr>
            <a:r>
              <a:rPr lang="en-US" sz="3600" dirty="0"/>
              <a:t>The spirit of murder, with the accompanying hatred, anger, rage, and violence, that wants to keep me from loving God with all my heart, soul and mind, and my neighbor as myself.</a:t>
            </a:r>
          </a:p>
          <a:p>
            <a:pPr marL="0" indent="0">
              <a:buNone/>
            </a:pPr>
            <a:endParaRPr lang="en-US" sz="3600" dirty="0"/>
          </a:p>
          <a:p>
            <a:pPr marL="0" indent="0">
              <a:buNone/>
            </a:pPr>
            <a:r>
              <a:rPr lang="en-US" sz="3600" b="1" dirty="0"/>
              <a:t>In Jesus’ Name I Renounce </a:t>
            </a:r>
            <a:endParaRPr lang="en-US" sz="3600" dirty="0"/>
          </a:p>
          <a:p>
            <a:pPr marL="0" lvl="0" indent="0">
              <a:buNone/>
            </a:pPr>
            <a:r>
              <a:rPr lang="en-US" sz="3600" dirty="0"/>
              <a:t>The spirit of deception and rebellion, that wants me to not only rebel against God, but also against all the authorities God has put in place.</a:t>
            </a:r>
          </a:p>
          <a:p>
            <a:pPr marL="0" indent="0">
              <a:buNone/>
            </a:pPr>
            <a:endParaRPr lang="en-US" sz="3600" dirty="0"/>
          </a:p>
        </p:txBody>
      </p:sp>
    </p:spTree>
    <p:extLst>
      <p:ext uri="{BB962C8B-B14F-4D97-AF65-F5344CB8AC3E}">
        <p14:creationId xmlns:p14="http://schemas.microsoft.com/office/powerpoint/2010/main" val="4015428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304A66B-D265-4A74-B4FF-AA423DFB881D}"/>
              </a:ext>
            </a:extLst>
          </p:cNvPr>
          <p:cNvSpPr>
            <a:spLocks noGrp="1"/>
          </p:cNvSpPr>
          <p:nvPr>
            <p:ph idx="1"/>
          </p:nvPr>
        </p:nvSpPr>
        <p:spPr>
          <a:xfrm>
            <a:off x="838200" y="659876"/>
            <a:ext cx="10515600" cy="5731497"/>
          </a:xfrm>
        </p:spPr>
        <p:txBody>
          <a:bodyPr>
            <a:normAutofit/>
          </a:bodyPr>
          <a:lstStyle/>
          <a:p>
            <a:pPr marL="0" indent="0">
              <a:buNone/>
            </a:pPr>
            <a:r>
              <a:rPr lang="en-US" sz="3600" b="1" dirty="0"/>
              <a:t>In Jesus’ Name I Renounce </a:t>
            </a:r>
            <a:endParaRPr lang="en-US" sz="3600" dirty="0"/>
          </a:p>
          <a:p>
            <a:pPr marL="0" lvl="0" indent="0">
              <a:buNone/>
            </a:pPr>
            <a:r>
              <a:rPr lang="en-US" sz="3600" dirty="0"/>
              <a:t>The religious spirits that want to deceive me into thinking that if I live a certain way, and talk a certain way, and act a certain way, that my way into heaven is guaranteed.</a:t>
            </a:r>
          </a:p>
          <a:p>
            <a:pPr marL="0" indent="0">
              <a:buNone/>
            </a:pPr>
            <a:r>
              <a:rPr lang="en-US" sz="3600" dirty="0"/>
              <a:t> </a:t>
            </a:r>
          </a:p>
          <a:p>
            <a:pPr marL="0" indent="0">
              <a:buNone/>
            </a:pPr>
            <a:r>
              <a:rPr lang="en-US" sz="3600" b="1" dirty="0"/>
              <a:t>In Jesus’ Name I Renounce </a:t>
            </a:r>
            <a:endParaRPr lang="en-US" sz="3600" dirty="0"/>
          </a:p>
          <a:p>
            <a:pPr marL="0" lvl="0" indent="0">
              <a:buNone/>
            </a:pPr>
            <a:r>
              <a:rPr lang="en-US" sz="3600" dirty="0"/>
              <a:t>The spirits that want me to be locked into the lie that I’m not worthy of my Father God’s love, nor anyone else’s.</a:t>
            </a:r>
          </a:p>
          <a:p>
            <a:pPr marL="0" indent="0">
              <a:buNone/>
            </a:pPr>
            <a:endParaRPr lang="en-US" sz="3600" dirty="0"/>
          </a:p>
        </p:txBody>
      </p:sp>
    </p:spTree>
    <p:extLst>
      <p:ext uri="{BB962C8B-B14F-4D97-AF65-F5344CB8AC3E}">
        <p14:creationId xmlns:p14="http://schemas.microsoft.com/office/powerpoint/2010/main" val="3565393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304A66B-D265-4A74-B4FF-AA423DFB881D}"/>
              </a:ext>
            </a:extLst>
          </p:cNvPr>
          <p:cNvSpPr>
            <a:spLocks noGrp="1"/>
          </p:cNvSpPr>
          <p:nvPr>
            <p:ph idx="1"/>
          </p:nvPr>
        </p:nvSpPr>
        <p:spPr>
          <a:xfrm>
            <a:off x="838200" y="659876"/>
            <a:ext cx="10515600" cy="5731497"/>
          </a:xfrm>
        </p:spPr>
        <p:txBody>
          <a:bodyPr>
            <a:normAutofit/>
          </a:bodyPr>
          <a:lstStyle/>
          <a:p>
            <a:pPr marL="0" indent="0">
              <a:buNone/>
            </a:pPr>
            <a:r>
              <a:rPr lang="en-US" sz="3600" b="1" dirty="0"/>
              <a:t>In Jesus’ Name I Renounce </a:t>
            </a:r>
            <a:endParaRPr lang="en-US" sz="3600" dirty="0"/>
          </a:p>
          <a:p>
            <a:pPr marL="0" indent="0">
              <a:buNone/>
            </a:pPr>
            <a:r>
              <a:rPr lang="en-US" sz="3600" dirty="0"/>
              <a:t>The spirits that lead me to be filled with doubt and unbelief, whose purpose is to keep me from trusting all of God’s promises in His Word.</a:t>
            </a:r>
          </a:p>
          <a:p>
            <a:pPr marL="0" indent="0">
              <a:buNone/>
            </a:pPr>
            <a:endParaRPr lang="en-US" sz="3600" dirty="0"/>
          </a:p>
          <a:p>
            <a:pPr marL="0" indent="0">
              <a:buNone/>
            </a:pPr>
            <a:r>
              <a:rPr lang="en-US" sz="3600" b="1" dirty="0"/>
              <a:t>In Jesus’ Name I Renounce </a:t>
            </a:r>
            <a:endParaRPr lang="en-US" sz="3600" dirty="0"/>
          </a:p>
          <a:p>
            <a:pPr marL="0" lvl="0" indent="0">
              <a:buNone/>
            </a:pPr>
            <a:r>
              <a:rPr lang="en-US" sz="3600" dirty="0"/>
              <a:t>The spirits that lead to manipulation and control, and that are deceptively trying to bring me into deeper and deeper bondage to that which is evil.</a:t>
            </a:r>
          </a:p>
          <a:p>
            <a:pPr marL="0" indent="0">
              <a:buNone/>
            </a:pPr>
            <a:endParaRPr lang="en-US" sz="3600" dirty="0"/>
          </a:p>
        </p:txBody>
      </p:sp>
    </p:spTree>
    <p:extLst>
      <p:ext uri="{BB962C8B-B14F-4D97-AF65-F5344CB8AC3E}">
        <p14:creationId xmlns:p14="http://schemas.microsoft.com/office/powerpoint/2010/main" val="1077758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304A66B-D265-4A74-B4FF-AA423DFB881D}"/>
              </a:ext>
            </a:extLst>
          </p:cNvPr>
          <p:cNvSpPr>
            <a:spLocks noGrp="1"/>
          </p:cNvSpPr>
          <p:nvPr>
            <p:ph idx="1"/>
          </p:nvPr>
        </p:nvSpPr>
        <p:spPr>
          <a:xfrm>
            <a:off x="838200" y="659876"/>
            <a:ext cx="10515600" cy="5731497"/>
          </a:xfrm>
        </p:spPr>
        <p:txBody>
          <a:bodyPr>
            <a:normAutofit/>
          </a:bodyPr>
          <a:lstStyle/>
          <a:p>
            <a:pPr marL="0" indent="0">
              <a:buNone/>
            </a:pPr>
            <a:r>
              <a:rPr lang="en-US" sz="3600" b="1" dirty="0"/>
              <a:t>In Jesus’ Name I Renounce </a:t>
            </a:r>
            <a:endParaRPr lang="en-US" sz="3600" dirty="0"/>
          </a:p>
          <a:p>
            <a:pPr marL="0" indent="0">
              <a:buNone/>
            </a:pPr>
            <a:r>
              <a:rPr lang="en-US" sz="3600" dirty="0"/>
              <a:t>The spirits that are attempting to burden me down with guilt and shame, preventing me from fulfilling my destiny of serving Jesus with joy and gladness and making a significant difference in other people’s lives.</a:t>
            </a:r>
          </a:p>
        </p:txBody>
      </p:sp>
    </p:spTree>
    <p:extLst>
      <p:ext uri="{BB962C8B-B14F-4D97-AF65-F5344CB8AC3E}">
        <p14:creationId xmlns:p14="http://schemas.microsoft.com/office/powerpoint/2010/main" val="4087422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304A66B-D265-4A74-B4FF-AA423DFB881D}"/>
              </a:ext>
            </a:extLst>
          </p:cNvPr>
          <p:cNvSpPr>
            <a:spLocks noGrp="1"/>
          </p:cNvSpPr>
          <p:nvPr>
            <p:ph idx="1"/>
          </p:nvPr>
        </p:nvSpPr>
        <p:spPr>
          <a:xfrm>
            <a:off x="838200" y="659876"/>
            <a:ext cx="10515600" cy="5731497"/>
          </a:xfrm>
        </p:spPr>
        <p:txBody>
          <a:bodyPr>
            <a:normAutofit/>
          </a:bodyPr>
          <a:lstStyle/>
          <a:p>
            <a:pPr marL="0" indent="0">
              <a:buNone/>
            </a:pPr>
            <a:r>
              <a:rPr lang="en-US" sz="3600" b="1" dirty="0"/>
              <a:t>In Jesus’ Name I Renounce </a:t>
            </a:r>
            <a:endParaRPr lang="en-US" sz="3600" dirty="0"/>
          </a:p>
          <a:p>
            <a:pPr marL="0" indent="0">
              <a:buNone/>
            </a:pPr>
            <a:r>
              <a:rPr lang="en-US" sz="3600" dirty="0"/>
              <a:t>The spirits that want me to be locked down with unforgiveness and be filled with bitterness. They want to poison me and block my relationship with God, as well as poison all those around me with bitterness.</a:t>
            </a:r>
          </a:p>
          <a:p>
            <a:pPr marL="0" indent="0">
              <a:buNone/>
            </a:pPr>
            <a:endParaRPr lang="en-US" sz="3600" dirty="0"/>
          </a:p>
        </p:txBody>
      </p:sp>
    </p:spTree>
    <p:extLst>
      <p:ext uri="{BB962C8B-B14F-4D97-AF65-F5344CB8AC3E}">
        <p14:creationId xmlns:p14="http://schemas.microsoft.com/office/powerpoint/2010/main" val="2622650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304A66B-D265-4A74-B4FF-AA423DFB881D}"/>
              </a:ext>
            </a:extLst>
          </p:cNvPr>
          <p:cNvSpPr>
            <a:spLocks noGrp="1"/>
          </p:cNvSpPr>
          <p:nvPr>
            <p:ph idx="1"/>
          </p:nvPr>
        </p:nvSpPr>
        <p:spPr>
          <a:xfrm>
            <a:off x="838200" y="659876"/>
            <a:ext cx="10515600" cy="5731497"/>
          </a:xfrm>
        </p:spPr>
        <p:txBody>
          <a:bodyPr>
            <a:normAutofit lnSpcReduction="10000"/>
          </a:bodyPr>
          <a:lstStyle/>
          <a:p>
            <a:pPr marL="0" indent="0">
              <a:buNone/>
            </a:pPr>
            <a:r>
              <a:rPr lang="en-US" sz="3600" b="1" dirty="0"/>
              <a:t>In Jesus’ Name I Renounce </a:t>
            </a:r>
            <a:endParaRPr lang="en-US" sz="3600" dirty="0"/>
          </a:p>
          <a:p>
            <a:pPr marL="0" indent="0">
              <a:buNone/>
            </a:pPr>
            <a:r>
              <a:rPr lang="en-US" sz="3600" dirty="0"/>
              <a:t>The evil spirits of pride and mocking, that continually want me to raise myself up in opposition to God, as well as to all authority He puts in place.</a:t>
            </a:r>
          </a:p>
          <a:p>
            <a:pPr marL="0" indent="0">
              <a:buNone/>
            </a:pPr>
            <a:endParaRPr lang="en-US" sz="3600" dirty="0"/>
          </a:p>
          <a:p>
            <a:pPr marL="0" indent="0">
              <a:buNone/>
            </a:pPr>
            <a:r>
              <a:rPr lang="en-US" sz="3600" b="1" dirty="0"/>
              <a:t>In Jesus’ Name I Renounce </a:t>
            </a:r>
            <a:endParaRPr lang="en-US" sz="3600" dirty="0"/>
          </a:p>
          <a:p>
            <a:pPr marL="0" indent="0">
              <a:buNone/>
            </a:pPr>
            <a:r>
              <a:rPr lang="en-US" sz="3600" dirty="0"/>
              <a:t>The demonic powers that first tell me I’m a failure, and then push me beyond what is normal to attempt to reach a state of perfection. And when perfection isn’t reached, to make me become overwhelmed with my feelings of failure. </a:t>
            </a:r>
            <a:endParaRPr lang="en-US" sz="4400" dirty="0"/>
          </a:p>
        </p:txBody>
      </p:sp>
    </p:spTree>
    <p:extLst>
      <p:ext uri="{BB962C8B-B14F-4D97-AF65-F5344CB8AC3E}">
        <p14:creationId xmlns:p14="http://schemas.microsoft.com/office/powerpoint/2010/main" val="4000646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CA11ECDC3670144AD9372F42DF926DD" ma:contentTypeVersion="13" ma:contentTypeDescription="Create a new document." ma:contentTypeScope="" ma:versionID="03e5141a5edebe9d1be4d484d00f7ccf">
  <xsd:schema xmlns:xsd="http://www.w3.org/2001/XMLSchema" xmlns:xs="http://www.w3.org/2001/XMLSchema" xmlns:p="http://schemas.microsoft.com/office/2006/metadata/properties" xmlns:ns3="55df3454-b174-4734-ad56-461ec1e5d25c" xmlns:ns4="ae4633b8-19ee-4b8e-9e2a-0488a016ddc1" targetNamespace="http://schemas.microsoft.com/office/2006/metadata/properties" ma:root="true" ma:fieldsID="298abef7ea5a97ce7645c6e2bea59401" ns3:_="" ns4:_="">
    <xsd:import namespace="55df3454-b174-4734-ad56-461ec1e5d25c"/>
    <xsd:import namespace="ae4633b8-19ee-4b8e-9e2a-0488a016ddc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EventHashCode" minOccurs="0"/>
                <xsd:element ref="ns4:MediaServiceGenerationTim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df3454-b174-4734-ad56-461ec1e5d25c"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e4633b8-19ee-4b8e-9e2a-0488a016ddc1"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957B240-E49D-4CE3-8DE3-DBEE06FAE114}">
  <ds:schemaRefs>
    <ds:schemaRef ds:uri="http://purl.org/dc/elements/1.1/"/>
    <ds:schemaRef ds:uri="http://www.w3.org/XML/1998/namespace"/>
    <ds:schemaRef ds:uri="http://schemas.microsoft.com/office/2006/documentManagement/types"/>
    <ds:schemaRef ds:uri="http://schemas.microsoft.com/office/infopath/2007/PartnerControls"/>
    <ds:schemaRef ds:uri="http://purl.org/dc/terms/"/>
    <ds:schemaRef ds:uri="http://purl.org/dc/dcmitype/"/>
    <ds:schemaRef ds:uri="http://schemas.openxmlformats.org/package/2006/metadata/core-properties"/>
    <ds:schemaRef ds:uri="ae4633b8-19ee-4b8e-9e2a-0488a016ddc1"/>
    <ds:schemaRef ds:uri="55df3454-b174-4734-ad56-461ec1e5d25c"/>
    <ds:schemaRef ds:uri="http://schemas.microsoft.com/office/2006/metadata/properties"/>
  </ds:schemaRefs>
</ds:datastoreItem>
</file>

<file path=customXml/itemProps2.xml><?xml version="1.0" encoding="utf-8"?>
<ds:datastoreItem xmlns:ds="http://schemas.openxmlformats.org/officeDocument/2006/customXml" ds:itemID="{FA2D4666-DA0F-4D7D-897C-2726027517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5df3454-b174-4734-ad56-461ec1e5d25c"/>
    <ds:schemaRef ds:uri="ae4633b8-19ee-4b8e-9e2a-0488a016ddc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D43E2A4-4E8E-4B79-8286-9DD3FB58172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3696</TotalTime>
  <Words>1102</Words>
  <Application>Microsoft Office PowerPoint</Application>
  <PresentationFormat>Widescreen</PresentationFormat>
  <Paragraphs>126</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Calibri Light</vt:lpstr>
      <vt:lpstr>Office Theme</vt:lpstr>
      <vt:lpstr>Curse Breaking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Generational Curses Prayer</dc:title>
  <dc:creator>Chester Swearingen</dc:creator>
  <cp:lastModifiedBy>Deliverance Ministry</cp:lastModifiedBy>
  <cp:revision>35</cp:revision>
  <dcterms:created xsi:type="dcterms:W3CDTF">2019-10-31T18:00:05Z</dcterms:created>
  <dcterms:modified xsi:type="dcterms:W3CDTF">2025-05-20T22:55:25Z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0x010100DCA11ECDC3670144AD9372F42DF926DD</vt:lpwstr>
  </property>
</Properties>
</file>